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</p:sldIdLst>
  <p:sldSz cx="7562850" cy="10688638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08"/>
    <p:restoredTop sz="94694"/>
  </p:normalViewPr>
  <p:slideViewPr>
    <p:cSldViewPr snapToGrid="0">
      <p:cViewPr varScale="1">
        <p:scale>
          <a:sx n="70" d="100"/>
          <a:sy n="70" d="100"/>
        </p:scale>
        <p:origin x="21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3-04-12T16:03:21" idx="1">
    <p:pos x="0" y="0"/>
    <p:text>1- Tria un model dels 4
2- Certifica que és una activitat per PROFESSIONALS
3- Certifica que BSA co organitza (logo de les altres entitats a la banda inferior dreta. Hem posat d'exemple el logotip de l'Ajuntament de Badalona com a mostra que cal validar)
4- Sempre en català (si és necessari en castellà o un altre idioma, caldrà fer un cartell a banda)
5- Preferentment amb colors corporatius, tipus de lletra Arial, evitant abuscar majúscules I altres recursos com negreta, cursiva…
6- Es poden fer servir imatges, icones, sempre amb els permissos adients
7- Incorpora tota la informació?
	- Títol I descripció
	- Data, horari I lloc
	- Públic al que s’adreça (criteris inclusió, activitat oberta o no…)
	- Inscripció (cal fer-la prèvia o no, com, terminis)
	- Altres (consells com ara què cal portar…)
Al marge esquerra inferior trobaràs el mes I any de producció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5800" cy="1784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ca-ES" sz="18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5800" cy="6198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1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18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18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a-ES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n 2" descr="BSA pauta cartells activitat 20SET225.png"/>
          <p:cNvPicPr/>
          <p:nvPr/>
        </p:nvPicPr>
        <p:blipFill>
          <a:blip r:embed="rId3"/>
          <a:stretch/>
        </p:blipFill>
        <p:spPr>
          <a:xfrm>
            <a:off x="0" y="9509040"/>
            <a:ext cx="7559640" cy="503280"/>
          </a:xfrm>
          <a:prstGeom prst="rect">
            <a:avLst/>
          </a:prstGeom>
          <a:ln w="0">
            <a:noFill/>
          </a:ln>
        </p:spPr>
      </p:pic>
      <p:sp>
        <p:nvSpPr>
          <p:cNvPr id="77" name="Rectángulo 76"/>
          <p:cNvSpPr/>
          <p:nvPr/>
        </p:nvSpPr>
        <p:spPr>
          <a:xfrm>
            <a:off x="193680" y="10260000"/>
            <a:ext cx="88524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1200" b="0" strike="noStrike" spc="-1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lang="ca-ES" sz="1200" b="0" strike="noStrike" spc="-1">
              <a:latin typeface="Arial"/>
            </a:endParaRPr>
          </a:p>
        </p:txBody>
      </p:sp>
      <p:sp>
        <p:nvSpPr>
          <p:cNvPr id="78" name="Rectángulo 77"/>
          <p:cNvSpPr/>
          <p:nvPr/>
        </p:nvSpPr>
        <p:spPr>
          <a:xfrm>
            <a:off x="501840" y="1620000"/>
            <a:ext cx="6697800" cy="162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3600" b="1" strike="noStrike" spc="-1">
                <a:solidFill>
                  <a:srgbClr val="000000"/>
                </a:solidFill>
                <a:latin typeface="Arial"/>
                <a:ea typeface="DejaVu Sans"/>
              </a:rPr>
              <a:t>Sessió divulgativa ...</a:t>
            </a:r>
            <a:br/>
            <a:endParaRPr lang="ca-ES" sz="3600" b="0" strike="noStrike" spc="-1">
              <a:latin typeface="Arial"/>
            </a:endParaRPr>
          </a:p>
        </p:txBody>
      </p:sp>
      <p:sp>
        <p:nvSpPr>
          <p:cNvPr id="79" name="Rectángulo 78"/>
          <p:cNvSpPr/>
          <p:nvPr/>
        </p:nvSpPr>
        <p:spPr>
          <a:xfrm>
            <a:off x="360000" y="2489400"/>
            <a:ext cx="6779520" cy="219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5400" b="1" strike="noStrike" spc="-1">
                <a:solidFill>
                  <a:srgbClr val="F3912D"/>
                </a:solidFill>
                <a:latin typeface="Arial"/>
                <a:ea typeface="DejaVu Sans"/>
              </a:rPr>
              <a:t>              Títol</a:t>
            </a:r>
            <a:r>
              <a:rPr lang="ca-ES" sz="5400" b="1" i="1" strike="noStrike" spc="-1">
                <a:solidFill>
                  <a:srgbClr val="F3912D"/>
                </a:solidFill>
                <a:latin typeface="Arial"/>
                <a:ea typeface="DejaVu Sans"/>
              </a:rPr>
              <a:t> </a:t>
            </a:r>
            <a:endParaRPr lang="ca-ES" sz="5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1800" b="1" strike="noStrike" spc="-1">
                <a:solidFill>
                  <a:srgbClr val="0062C4"/>
                </a:solidFill>
                <a:latin typeface="Arial"/>
                <a:ea typeface="DejaVu Sans"/>
              </a:rPr>
              <a:t>A càrrec de:</a:t>
            </a:r>
            <a:endParaRPr lang="ca-E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4000" b="1" strike="noStrike" spc="-1">
                <a:solidFill>
                  <a:srgbClr val="F3912D"/>
                </a:solidFill>
                <a:latin typeface="Arial"/>
                <a:ea typeface="DejaVu Sans"/>
              </a:rPr>
              <a:t> XXXXXXXXXXXXXXXXXX </a:t>
            </a:r>
            <a:endParaRPr lang="ca-ES" sz="4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1800" b="1" strike="noStrike" spc="-1">
                <a:solidFill>
                  <a:srgbClr val="0062C4"/>
                </a:solidFill>
                <a:latin typeface="Arial"/>
                <a:ea typeface="DejaVu Sans"/>
              </a:rPr>
              <a:t> </a:t>
            </a:r>
            <a:endParaRPr lang="ca-ES" sz="1800" b="0" strike="noStrike" spc="-1"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 rot="21582000">
            <a:off x="190440" y="5020920"/>
            <a:ext cx="7163280" cy="4140000"/>
          </a:xfrm>
          <a:prstGeom prst="roundRect">
            <a:avLst>
              <a:gd name="adj" fmla="val 16667"/>
            </a:avLst>
          </a:prstGeom>
          <a:solidFill>
            <a:srgbClr val="0063A3"/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1800" algn="ctr">
              <a:lnSpc>
                <a:spcPct val="100000"/>
              </a:lnSpc>
            </a:pPr>
            <a:endParaRPr lang="ca-ES" sz="1800" b="0" strike="noStrike" spc="-1">
              <a:latin typeface="Arial"/>
            </a:endParaRPr>
          </a:p>
          <a:p>
            <a:pPr marL="343080" indent="-3402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a-ES" sz="4000" b="1" strike="noStrike" spc="-1">
                <a:solidFill>
                  <a:srgbClr val="F3912D"/>
                </a:solidFill>
                <a:latin typeface="Arial"/>
                <a:ea typeface="DejaVu Sans"/>
              </a:rPr>
              <a:t>Dia: </a:t>
            </a:r>
            <a:r>
              <a:rPr lang="ca-ES" sz="4000" b="1" strike="noStrike" spc="-1">
                <a:solidFill>
                  <a:srgbClr val="FFFFFE"/>
                </a:solidFill>
                <a:latin typeface="Arial"/>
                <a:ea typeface="DejaVu Sans"/>
              </a:rPr>
              <a:t>XXX</a:t>
            </a:r>
            <a:r>
              <a:rPr lang="ca-ES" sz="4000" b="1" strike="noStrike" spc="-1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ca-ES" sz="4000" b="0" strike="noStrike" spc="-1">
              <a:latin typeface="Arial"/>
            </a:endParaRPr>
          </a:p>
          <a:p>
            <a:pPr marL="343080" indent="-3402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a-ES" sz="4000" b="1" strike="noStrike" spc="-1">
                <a:solidFill>
                  <a:srgbClr val="F3912D"/>
                </a:solidFill>
                <a:latin typeface="Arial"/>
                <a:ea typeface="DejaVu Sans"/>
              </a:rPr>
              <a:t>Horari: </a:t>
            </a:r>
            <a:r>
              <a:rPr lang="ca-ES" sz="4000" b="1" strike="noStrike" spc="-1">
                <a:solidFill>
                  <a:srgbClr val="FFFFFE"/>
                </a:solidFill>
                <a:latin typeface="Arial"/>
                <a:ea typeface="DejaVu Sans"/>
              </a:rPr>
              <a:t>XXX</a:t>
            </a:r>
            <a:r>
              <a:rPr lang="ca-ES" sz="4000" b="1" strike="noStrike" spc="-1">
                <a:solidFill>
                  <a:srgbClr val="FFFFFF"/>
                </a:solidFill>
                <a:latin typeface="Arial"/>
                <a:ea typeface="DejaVu Sans"/>
              </a:rPr>
              <a:t> hores</a:t>
            </a:r>
            <a:endParaRPr lang="ca-ES" sz="4000" b="0" strike="noStrike" spc="-1">
              <a:latin typeface="Arial"/>
            </a:endParaRPr>
          </a:p>
          <a:p>
            <a:pPr marL="343080" indent="-3402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a-ES" sz="4000" b="1" strike="noStrike" spc="-1">
                <a:solidFill>
                  <a:srgbClr val="F3912D"/>
                </a:solidFill>
                <a:latin typeface="Arial"/>
                <a:ea typeface="DejaVu Sans"/>
              </a:rPr>
              <a:t>Lloc: </a:t>
            </a:r>
            <a:r>
              <a:rPr lang="ca-ES" sz="4000" b="1" strike="noStrike" spc="-1">
                <a:solidFill>
                  <a:srgbClr val="FFFFFF"/>
                </a:solidFill>
                <a:latin typeface="Arial"/>
                <a:ea typeface="DejaVu Sans"/>
              </a:rPr>
              <a:t>XXX</a:t>
            </a:r>
            <a:endParaRPr lang="ca-ES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ca-ES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a-ES" sz="3200" b="1" strike="noStrike" spc="-1">
                <a:solidFill>
                  <a:srgbClr val="FFFFFE"/>
                </a:solidFill>
                <a:latin typeface="Arial"/>
                <a:ea typeface="DejaVu Sans"/>
              </a:rPr>
              <a:t>Places limitades</a:t>
            </a:r>
            <a:endParaRPr lang="ca-ES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a-ES" sz="3200" b="1" strike="noStrike" spc="-1">
                <a:solidFill>
                  <a:srgbClr val="F3912D"/>
                </a:solidFill>
                <a:latin typeface="Arial"/>
                <a:ea typeface="DejaVu Sans"/>
              </a:rPr>
              <a:t>Inscripcions: XXX@bsa.cat</a:t>
            </a:r>
            <a:endParaRPr lang="ca-ES" sz="3200" b="0" strike="noStrike" spc="-1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5E54BFF-B73B-1C77-2555-E09EF2FDA4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465" y="10119465"/>
            <a:ext cx="1606550" cy="4445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6E53E8F-EE7B-460B-03ED-FD3EA26458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43" y="10091455"/>
            <a:ext cx="2326467" cy="4508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Imagen 2" descr="BSA pauta cartells activitat 20SET225.png"/>
          <p:cNvPicPr/>
          <p:nvPr/>
        </p:nvPicPr>
        <p:blipFill>
          <a:blip r:embed="rId3"/>
          <a:stretch/>
        </p:blipFill>
        <p:spPr>
          <a:xfrm>
            <a:off x="0" y="9509040"/>
            <a:ext cx="7559640" cy="503280"/>
          </a:xfrm>
          <a:prstGeom prst="rect">
            <a:avLst/>
          </a:prstGeom>
          <a:ln w="0">
            <a:noFill/>
          </a:ln>
        </p:spPr>
      </p:pic>
      <p:sp>
        <p:nvSpPr>
          <p:cNvPr id="82" name="Rectángulo 81"/>
          <p:cNvSpPr/>
          <p:nvPr/>
        </p:nvSpPr>
        <p:spPr>
          <a:xfrm>
            <a:off x="193680" y="10260000"/>
            <a:ext cx="88524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1200" b="0" strike="noStrike" spc="-1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lang="ca-ES" sz="1200" b="0" strike="noStrike" spc="-1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303C2A4-7A70-D04D-DD23-60A4B96D0E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465" y="10119465"/>
            <a:ext cx="1606550" cy="4445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89A702D-7ED7-68C0-B40C-2BCC0B16CA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43" y="10091455"/>
            <a:ext cx="2326467" cy="45080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n 2" descr="BSA pauta cartells activitat 20SET225.png"/>
          <p:cNvPicPr/>
          <p:nvPr/>
        </p:nvPicPr>
        <p:blipFill>
          <a:blip r:embed="rId3"/>
          <a:stretch/>
        </p:blipFill>
        <p:spPr>
          <a:xfrm>
            <a:off x="0" y="9509040"/>
            <a:ext cx="7559640" cy="503280"/>
          </a:xfrm>
          <a:prstGeom prst="rect">
            <a:avLst/>
          </a:prstGeom>
          <a:ln w="0">
            <a:noFill/>
          </a:ln>
        </p:spPr>
      </p:pic>
      <p:sp>
        <p:nvSpPr>
          <p:cNvPr id="84" name="Rectángulo 83"/>
          <p:cNvSpPr/>
          <p:nvPr/>
        </p:nvSpPr>
        <p:spPr>
          <a:xfrm>
            <a:off x="193680" y="10260000"/>
            <a:ext cx="88524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1200" b="0" strike="noStrike" spc="-1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lang="ca-ES" sz="1200" b="0" strike="noStrike" spc="-1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D638A41-231A-110B-3B4A-FA1EB5989F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465" y="10119465"/>
            <a:ext cx="1606550" cy="4445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5814F09-C084-6996-979D-3CF5B6833C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43" y="10091455"/>
            <a:ext cx="2326467" cy="4508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Imagen 2" descr="BSA pauta cartells activitat 20SET225.png"/>
          <p:cNvPicPr/>
          <p:nvPr/>
        </p:nvPicPr>
        <p:blipFill>
          <a:blip r:embed="rId3"/>
          <a:stretch/>
        </p:blipFill>
        <p:spPr>
          <a:xfrm>
            <a:off x="0" y="9509040"/>
            <a:ext cx="7559640" cy="503280"/>
          </a:xfrm>
          <a:prstGeom prst="rect">
            <a:avLst/>
          </a:prstGeom>
          <a:ln w="0">
            <a:noFill/>
          </a:ln>
        </p:spPr>
      </p:pic>
      <p:sp>
        <p:nvSpPr>
          <p:cNvPr id="86" name="Rectángulo 85"/>
          <p:cNvSpPr/>
          <p:nvPr/>
        </p:nvSpPr>
        <p:spPr>
          <a:xfrm>
            <a:off x="193680" y="10260000"/>
            <a:ext cx="88524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1200" b="0" strike="noStrike" spc="-1">
                <a:solidFill>
                  <a:srgbClr val="000000"/>
                </a:solidFill>
                <a:latin typeface="Arial"/>
                <a:ea typeface="DejaVu Sans"/>
              </a:rPr>
              <a:t>Mes i any</a:t>
            </a:r>
            <a:endParaRPr lang="ca-ES" sz="1200" b="0" strike="noStrike" spc="-1">
              <a:latin typeface="Arial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C1C0DE0-9DA0-649B-8096-13E53564B8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465" y="10119465"/>
            <a:ext cx="1606550" cy="4445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8867B76-8E93-26BE-B15A-11BFFC0C7B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43" y="10091455"/>
            <a:ext cx="2326467" cy="4508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44</Words>
  <Application>Microsoft Office PowerPoint</Application>
  <PresentationFormat>Personalizado</PresentationFormat>
  <Paragraphs>16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Symbol</vt:lpstr>
      <vt:lpstr>Wingdings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/>
  <dc:description/>
  <cp:lastModifiedBy>mnasin</cp:lastModifiedBy>
  <cp:revision>14</cp:revision>
  <dcterms:created xsi:type="dcterms:W3CDTF">2021-04-09T08:30:49Z</dcterms:created>
  <dcterms:modified xsi:type="dcterms:W3CDTF">2024-03-06T16:21:56Z</dcterms:modified>
  <dc:language>ca-ES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Personalizado</vt:lpwstr>
  </property>
  <property fmtid="{D5CDD505-2E9C-101B-9397-08002B2CF9AE}" pid="3" name="Slides">
    <vt:i4>4</vt:i4>
  </property>
</Properties>
</file>