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comments/comment1.xml" ContentType="application/vnd.openxmlformats-officedocument.presentationml.comment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62850" cy="10688637"/>
  <p:notesSz cx="7559675" cy="10691812"/>
</p:presentation>
</file>

<file path=ppt/commentAuthors.xml><?xml version="1.0" encoding="utf-8"?>
<p:cmAuthorLst xmlns:p="http://schemas.openxmlformats.org/presentationml/2006/main">
  <p:cmAuthor id="0" name="" initials="" lastIdx="1" clrIdx="0"/>
</p:cmAuthorLst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commentAuthors" Target="commentAuthors.xml"/>
</Relationships>
</file>

<file path=ppt/comments/comment1.xml><?xml version="1.0" encoding="utf-8"?>
<p:cmLst xmlns:p="http://schemas.openxmlformats.org/presentationml/2006/main">
  <p:cm authorId="0" dt="2023-04-12T16:02:33.000000000" idx="1">
    <p:pos x="0" y="0"/>
    <p:text>1- Tria un model dels 4
2- Certifica que és una activitat per USUARIS
3- Certifica que BSA organitza
4- Sempre en català (si és necessari en castellà o un altre idioma, caldrà fer un cartell a banda)
5- Preferentment amb colors corporatius, tipus de lletra Arial, evitant abuscar majúscules I altres recursos com negreta, cursiva…
6- Es poden fer servir imatges, icones, sempre amb els permissos adients
7- Incorpora tota la informació:
	- Títol I descripció
	- Data, horari I lloc
	- A càrrec dels professionals
	- Públic al que s’adreça (criteris inclusió, activitat oberta o no…)
	- Inscripció (cal fer-la prèvia o no, com, terminis)
	- Altres (consells com ara què cal portar…)
Al marge dret inferior hi ha el mes I any de producció del cartell</p:text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Pulse para editar el formato del texto de título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Pulse para editar el formato de texto del 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Segundo nivel del 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 del 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Cuarto nivel del 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Quinto nivel del 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Sexto nivel del 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Séptimo nivel del 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5800" cy="1784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ca-ES" sz="1800" spc="-1" strike="noStrike">
                <a:latin typeface="Arial"/>
              </a:rPr>
              <a:t>Pulse para editar el formato del texto de título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5800" cy="6198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Pulse para editar el formato de texto del esquema</a:t>
            </a:r>
            <a:endParaRPr b="0" lang="ca-E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1800" spc="-1" strike="noStrike">
                <a:latin typeface="Arial"/>
              </a:rPr>
              <a:t>Segundo nivel del esquema</a:t>
            </a:r>
            <a:endParaRPr b="0" lang="ca-E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Tercer nivel del esquema</a:t>
            </a:r>
            <a:endParaRPr b="0" lang="ca-E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1800" spc="-1" strike="noStrike">
                <a:latin typeface="Arial"/>
              </a:rPr>
              <a:t>Cuarto nivel del esquema</a:t>
            </a:r>
            <a:endParaRPr b="0" lang="ca-E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Quinto nivel del esquema</a:t>
            </a:r>
            <a:endParaRPr b="0" lang="ca-E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Sexto nivel del esquema</a:t>
            </a:r>
            <a:endParaRPr b="0" lang="ca-E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1800" spc="-1" strike="noStrike">
                <a:latin typeface="Arial"/>
              </a:rPr>
              <a:t>Séptimo nivel del esquema</a:t>
            </a:r>
            <a:endParaRPr b="0" lang="ca-E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XXX@bsa.cat" TargetMode="External"/><Relationship Id="rId3" Type="http://schemas.openxmlformats.org/officeDocument/2006/relationships/slideLayout" Target="../slideLayouts/slideLayout1.xml"/><Relationship Id="rId4" Type="http://schemas.openxmlformats.org/officeDocument/2006/relationships/comments" Target="../comments/commen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6660000" y="1044000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420120" y="1800000"/>
            <a:ext cx="6779520" cy="29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ca-ES" sz="5400" spc="-1" strike="noStrike">
                <a:solidFill>
                  <a:srgbClr val="f3912d"/>
                </a:solidFill>
                <a:latin typeface="Arial"/>
                <a:ea typeface="DejaVu Sans"/>
              </a:rPr>
              <a:t>              </a:t>
            </a:r>
            <a:r>
              <a:rPr b="1" lang="ca-ES" sz="5400" spc="-1" strike="noStrike">
                <a:solidFill>
                  <a:srgbClr val="f3912d"/>
                </a:solidFill>
                <a:latin typeface="Arial"/>
                <a:ea typeface="DejaVu Sans"/>
              </a:rPr>
              <a:t>Títol</a:t>
            </a:r>
            <a:endParaRPr b="0" lang="ca-ES" sz="5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5400" spc="-1" strike="noStrike">
                <a:solidFill>
                  <a:srgbClr val="f3912d"/>
                </a:solidFill>
                <a:latin typeface="Arial"/>
                <a:ea typeface="DejaVu Sans"/>
              </a:rPr>
              <a:t>xxxxxxxxxxxxxxxxx</a:t>
            </a:r>
            <a:r>
              <a:rPr b="1" i="1" lang="ca-ES" sz="5400" spc="-1" strike="noStrike">
                <a:solidFill>
                  <a:srgbClr val="f3912d"/>
                </a:solidFill>
                <a:latin typeface="Arial"/>
                <a:ea typeface="DejaVu Sans"/>
              </a:rPr>
              <a:t> </a:t>
            </a:r>
            <a:endParaRPr b="0" lang="ca-ES" sz="5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5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1800" spc="-1" strike="noStrike">
                <a:solidFill>
                  <a:srgbClr val="0062c4"/>
                </a:solidFill>
                <a:latin typeface="Arial"/>
                <a:ea typeface="DejaVu Sans"/>
              </a:rPr>
              <a:t>A càrrec de: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4000" spc="-1" strike="noStrike">
                <a:solidFill>
                  <a:srgbClr val="f3912d"/>
                </a:solidFill>
                <a:latin typeface="Arial"/>
                <a:ea typeface="DejaVu Sans"/>
              </a:rPr>
              <a:t> </a:t>
            </a:r>
            <a:r>
              <a:rPr b="1" lang="ca-ES" sz="4000" spc="-1" strike="noStrike">
                <a:solidFill>
                  <a:srgbClr val="f3912d"/>
                </a:solidFill>
                <a:latin typeface="Arial"/>
                <a:ea typeface="DejaVu Sans"/>
              </a:rPr>
              <a:t>XXXXXXXXXXXXXXXXXX </a:t>
            </a:r>
            <a:endParaRPr b="0" lang="ca-ES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1800" spc="-1" strike="noStrike">
                <a:solidFill>
                  <a:srgbClr val="0062c4"/>
                </a:solidFill>
                <a:latin typeface="Arial"/>
                <a:ea typeface="DejaVu Sans"/>
              </a:rPr>
              <a:t> 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78" name="CustomShape 3"/>
          <p:cNvSpPr/>
          <p:nvPr/>
        </p:nvSpPr>
        <p:spPr>
          <a:xfrm rot="21582000">
            <a:off x="204840" y="4840200"/>
            <a:ext cx="7163280" cy="4140000"/>
          </a:xfrm>
          <a:prstGeom prst="roundRect">
            <a:avLst>
              <a:gd name="adj" fmla="val 16667"/>
            </a:avLst>
          </a:prstGeom>
          <a:solidFill>
            <a:srgbClr val="0063a3"/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" algn="ctr"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ca-ES" sz="4000" spc="-1" strike="noStrike">
                <a:solidFill>
                  <a:srgbClr val="f3912d"/>
                </a:solidFill>
                <a:latin typeface="Arial"/>
                <a:ea typeface="DejaVu Sans"/>
              </a:rPr>
              <a:t>Dia: </a:t>
            </a:r>
            <a:r>
              <a:rPr b="1" lang="ca-ES" sz="4000" spc="-1" strike="noStrike">
                <a:solidFill>
                  <a:srgbClr val="fffffe"/>
                </a:solidFill>
                <a:latin typeface="Arial"/>
                <a:ea typeface="DejaVu Sans"/>
              </a:rPr>
              <a:t>XXX</a:t>
            </a:r>
            <a:r>
              <a:rPr b="1" lang="ca-ES" sz="40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ca-ES" sz="4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ca-ES" sz="4000" spc="-1" strike="noStrike">
                <a:solidFill>
                  <a:srgbClr val="f3912d"/>
                </a:solidFill>
                <a:latin typeface="Arial"/>
                <a:ea typeface="DejaVu Sans"/>
              </a:rPr>
              <a:t>Horari: </a:t>
            </a:r>
            <a:r>
              <a:rPr b="1" lang="ca-ES" sz="4000" spc="-1" strike="noStrike">
                <a:solidFill>
                  <a:srgbClr val="fffffe"/>
                </a:solidFill>
                <a:latin typeface="Arial"/>
                <a:ea typeface="DejaVu Sans"/>
              </a:rPr>
              <a:t>XXX</a:t>
            </a:r>
            <a:r>
              <a:rPr b="1" lang="ca-ES" sz="4000" spc="-1" strike="noStrike">
                <a:solidFill>
                  <a:srgbClr val="ffffff"/>
                </a:solidFill>
                <a:latin typeface="Arial"/>
                <a:ea typeface="DejaVu Sans"/>
              </a:rPr>
              <a:t> hores</a:t>
            </a:r>
            <a:endParaRPr b="0" lang="ca-ES" sz="4000" spc="-1" strike="noStrike">
              <a:latin typeface="Arial"/>
            </a:endParaRPr>
          </a:p>
          <a:p>
            <a:pPr marL="3430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ca-ES" sz="4000" spc="-1" strike="noStrike">
                <a:solidFill>
                  <a:srgbClr val="f3912d"/>
                </a:solidFill>
                <a:latin typeface="Arial"/>
                <a:ea typeface="DejaVu Sans"/>
              </a:rPr>
              <a:t>Lloc: </a:t>
            </a:r>
            <a:r>
              <a:rPr b="1" lang="ca-ES" sz="4000" spc="-1" strike="noStrike">
                <a:solidFill>
                  <a:srgbClr val="ffffff"/>
                </a:solidFill>
                <a:latin typeface="Arial"/>
                <a:ea typeface="DejaVu Sans"/>
              </a:rPr>
              <a:t>XXX</a:t>
            </a:r>
            <a:endParaRPr b="0" lang="ca-ES" sz="4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ca-ES" sz="4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ca-ES" sz="3200" spc="-1" strike="noStrike">
                <a:solidFill>
                  <a:srgbClr val="fffffe"/>
                </a:solidFill>
                <a:latin typeface="Arial"/>
                <a:ea typeface="DejaVu Sans"/>
              </a:rPr>
              <a:t>Places limitades</a:t>
            </a:r>
            <a:endParaRPr b="0" lang="ca-ES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ca-ES" sz="3200" spc="-1" strike="noStrike">
                <a:solidFill>
                  <a:srgbClr val="f3912d"/>
                </a:solidFill>
                <a:latin typeface="Arial"/>
                <a:ea typeface="DejaVu Sans"/>
              </a:rPr>
              <a:t>Inscripcions: </a:t>
            </a:r>
            <a:r>
              <a:rPr b="1" lang="ca-ES" sz="3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XXX@bsa.cat</a:t>
            </a:r>
            <a:r>
              <a:rPr b="1" lang="ca-ES" sz="3200" spc="-1" strike="noStrike">
                <a:solidFill>
                  <a:srgbClr val="f3912d"/>
                </a:solidFill>
                <a:latin typeface="Arial"/>
                <a:ea typeface="DejaVu Sans"/>
              </a:rPr>
              <a:t> i per telèfon al xxxxx</a:t>
            </a:r>
            <a:endParaRPr b="0" lang="ca-E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6660000" y="1044000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6660000" y="1044000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660000" y="1044000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LibreOffice/7.1.2.2$Windows_X86_64 LibreOffice_project/8a45595d069ef5570103caea1b71cc9d82b2aae4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2021-04-09T08:30:49Z</dcterms:created>
  <dc:creator/>
  <dc:description/>
  <dc:language>ca-ES</dc:language>
  <cp:lastModifiedBy/>
  <dcterms:modified xsi:type="dcterms:W3CDTF">2023-04-12T16:02:34Z</dcterms:modified>
  <cp:revision>13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4</vt:i4>
  </property>
</Properties>
</file>