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comments/comment1.xml" ContentType="application/vnd.openxmlformats-officedocument.presentationml.comment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  <Override PartName="/ppt/_rels/presentation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</p:sldIdLst>
  <p:sldSz cx="7562850" cy="10688637"/>
  <p:notesSz cx="7559675" cy="10691812"/>
</p:presentation>
</file>

<file path=ppt/commentAuthors.xml><?xml version="1.0" encoding="utf-8"?>
<p:cmAuthorLst xmlns:p="http://schemas.openxmlformats.org/presentationml/2006/main">
  <p:cmAuthor id="0" name="" initials="" lastIdx="1" clrIdx="0"/>
</p:cmAuthorLst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commentAuthors" Target="commentAuthors.xml"/>
</Relationships>
</file>

<file path=ppt/comments/comment1.xml><?xml version="1.0" encoding="utf-8"?>
<p:cmLst xmlns:p="http://schemas.openxmlformats.org/presentationml/2006/main">
  <p:cm authorId="0" dt="2023-04-12T15:59:58.000000000" idx="1">
    <p:pos x="0" y="0"/>
    <p:text>1- Tria un model dels 4
2- Certifica que és una activitat per USUARIS
3- Certifica que BSA co organitza (logotip d’altres entitats a la banda dreta inferior)
4- El text sempre en català. 
5- Preferentment utilitza colors corporatius, tipus de lletra Arial, evitant abuscar majúscules I altres recursos com negreta, cursiva…
6- Es poden fer servir imatges, icones, sempre amb els permissos adients
7- Incorpora tota la informació? 
	- Títol I descripció
	- Data, horari I lloc
	- A càrrec dels professionals
	- Públic al que s’adreça (criteris inclusió, activitat oberta o no…)
	- Inscripció (cal fer-la prèvia o no, com, terminis)
	- Altres (consells com ara què cal portar…)
Al marge inferior esquerra mes I any de producció</p:text>
  </p:cm>
</p:cmLst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8000" y="2500920"/>
            <a:ext cx="680616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378000" y="5738760"/>
            <a:ext cx="680616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78000" y="2500920"/>
            <a:ext cx="332136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3865680" y="2500920"/>
            <a:ext cx="332136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378000" y="5738760"/>
            <a:ext cx="332136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3865680" y="5738760"/>
            <a:ext cx="332136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378000" y="2500920"/>
            <a:ext cx="219132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2679120" y="2500920"/>
            <a:ext cx="219132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4980600" y="2500920"/>
            <a:ext cx="219132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378000" y="5738760"/>
            <a:ext cx="219132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2679120" y="5738760"/>
            <a:ext cx="219132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4980600" y="5738760"/>
            <a:ext cx="219132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378000" y="2500920"/>
            <a:ext cx="6806160" cy="6198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378000" y="2500920"/>
            <a:ext cx="6806160" cy="6198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378000" y="2500920"/>
            <a:ext cx="3321360" cy="6198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3865680" y="2500920"/>
            <a:ext cx="3321360" cy="6198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378000" y="426240"/>
            <a:ext cx="6806160" cy="8273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378000" y="2500920"/>
            <a:ext cx="332136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3865680" y="2500920"/>
            <a:ext cx="3321360" cy="6198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378000" y="5738760"/>
            <a:ext cx="332136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78000" y="2500920"/>
            <a:ext cx="6806160" cy="6198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378000" y="2500920"/>
            <a:ext cx="3321360" cy="6198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3865680" y="2500920"/>
            <a:ext cx="332136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3865680" y="5738760"/>
            <a:ext cx="332136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378000" y="2500920"/>
            <a:ext cx="332136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3865680" y="2500920"/>
            <a:ext cx="332136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378000" y="5738760"/>
            <a:ext cx="680616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378000" y="2500920"/>
            <a:ext cx="680616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378000" y="5738760"/>
            <a:ext cx="680616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378000" y="2500920"/>
            <a:ext cx="332136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3865680" y="2500920"/>
            <a:ext cx="332136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378000" y="5738760"/>
            <a:ext cx="332136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3865680" y="5738760"/>
            <a:ext cx="332136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378000" y="2500920"/>
            <a:ext cx="219132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2679120" y="2500920"/>
            <a:ext cx="219132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4980600" y="2500920"/>
            <a:ext cx="219132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378000" y="5738760"/>
            <a:ext cx="219132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2679120" y="5738760"/>
            <a:ext cx="219132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4980600" y="5738760"/>
            <a:ext cx="219132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78000" y="2500920"/>
            <a:ext cx="6806160" cy="6198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378000" y="2500920"/>
            <a:ext cx="3321360" cy="6198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3865680" y="2500920"/>
            <a:ext cx="3321360" cy="6198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378000" y="426240"/>
            <a:ext cx="6806160" cy="8273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378000" y="2500920"/>
            <a:ext cx="332136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3865680" y="2500920"/>
            <a:ext cx="3321360" cy="6198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378000" y="5738760"/>
            <a:ext cx="332136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78000" y="2500920"/>
            <a:ext cx="3321360" cy="6198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3865680" y="2500920"/>
            <a:ext cx="332136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3865680" y="5738760"/>
            <a:ext cx="332136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378000" y="2500920"/>
            <a:ext cx="332136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3865680" y="2500920"/>
            <a:ext cx="332136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378000" y="5738760"/>
            <a:ext cx="680616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ca-ES" sz="4400" spc="-1" strike="noStrike">
                <a:latin typeface="Arial"/>
              </a:rPr>
              <a:t>Pulse para editar el formato del texto de título</a:t>
            </a:r>
            <a:endParaRPr b="0" lang="ca-ES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378000" y="2500920"/>
            <a:ext cx="6806160" cy="6198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a-ES" sz="3200" spc="-1" strike="noStrike">
                <a:latin typeface="Arial"/>
              </a:rPr>
              <a:t>Pulse para editar el formato de texto del esquema</a:t>
            </a:r>
            <a:endParaRPr b="0" lang="ca-E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a-ES" sz="2800" spc="-1" strike="noStrike">
                <a:latin typeface="Arial"/>
              </a:rPr>
              <a:t>Segundo nivel del esquema</a:t>
            </a:r>
            <a:endParaRPr b="0" lang="ca-E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a-ES" sz="2400" spc="-1" strike="noStrike">
                <a:latin typeface="Arial"/>
              </a:rPr>
              <a:t>Tercer nivel del esquema</a:t>
            </a:r>
            <a:endParaRPr b="0" lang="ca-E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a-ES" sz="2000" spc="-1" strike="noStrike">
                <a:latin typeface="Arial"/>
              </a:rPr>
              <a:t>Cuarto nivel del esquema</a:t>
            </a:r>
            <a:endParaRPr b="0" lang="ca-E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a-ES" sz="2000" spc="-1" strike="noStrike">
                <a:latin typeface="Arial"/>
              </a:rPr>
              <a:t>Quinto nivel del esquema</a:t>
            </a:r>
            <a:endParaRPr b="0" lang="ca-E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a-ES" sz="2000" spc="-1" strike="noStrike">
                <a:latin typeface="Arial"/>
              </a:rPr>
              <a:t>Sexto nivel del esquema</a:t>
            </a:r>
            <a:endParaRPr b="0" lang="ca-E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a-ES" sz="2000" spc="-1" strike="noStrike">
                <a:latin typeface="Arial"/>
              </a:rPr>
              <a:t>Séptimo nivel del esquema</a:t>
            </a:r>
            <a:endParaRPr b="0" lang="ca-E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ca-ES" sz="4400" spc="-1" strike="noStrike">
                <a:latin typeface="Arial"/>
              </a:rPr>
              <a:t>Pulse para editar el formato del texto de título</a:t>
            </a:r>
            <a:endParaRPr b="0" lang="ca-ES" sz="4400" spc="-1" strike="noStrike"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378000" y="2500920"/>
            <a:ext cx="6806160" cy="6198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a-ES" sz="3200" spc="-1" strike="noStrike">
                <a:latin typeface="Arial"/>
              </a:rPr>
              <a:t>Pulse para editar el formato de texto del esquema</a:t>
            </a:r>
            <a:endParaRPr b="0" lang="ca-E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a-ES" sz="2800" spc="-1" strike="noStrike">
                <a:latin typeface="Arial"/>
              </a:rPr>
              <a:t>Segundo nivel del esquema</a:t>
            </a:r>
            <a:endParaRPr b="0" lang="ca-E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a-ES" sz="2400" spc="-1" strike="noStrike">
                <a:latin typeface="Arial"/>
              </a:rPr>
              <a:t>Tercer nivel del esquema</a:t>
            </a:r>
            <a:endParaRPr b="0" lang="ca-E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a-ES" sz="2000" spc="-1" strike="noStrike">
                <a:latin typeface="Arial"/>
              </a:rPr>
              <a:t>Cuarto nivel del esquema</a:t>
            </a:r>
            <a:endParaRPr b="0" lang="ca-E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a-ES" sz="2000" spc="-1" strike="noStrike">
                <a:latin typeface="Arial"/>
              </a:rPr>
              <a:t>Quinto nivel del esquema</a:t>
            </a:r>
            <a:endParaRPr b="0" lang="ca-E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a-ES" sz="2000" spc="-1" strike="noStrike">
                <a:latin typeface="Arial"/>
              </a:rPr>
              <a:t>Sexto nivel del esquema</a:t>
            </a:r>
            <a:endParaRPr b="0" lang="ca-E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a-ES" sz="2000" spc="-1" strike="noStrike">
                <a:latin typeface="Arial"/>
              </a:rPr>
              <a:t>Séptimo nivel del esquema</a:t>
            </a:r>
            <a:endParaRPr b="0" lang="ca-E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1.xml"/><Relationship Id="rId5" Type="http://schemas.openxmlformats.org/officeDocument/2006/relationships/comments" Target="../comments/commen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image" Target="../media/image5.png"/><Relationship Id="rId3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image" Target="../media/image7.png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image" Target="../media/image9.png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Imagen 1" descr="BSA pauta cartells activitat 21SET225.png"/>
          <p:cNvPicPr/>
          <p:nvPr/>
        </p:nvPicPr>
        <p:blipFill>
          <a:blip r:embed="rId2"/>
          <a:stretch/>
        </p:blipFill>
        <p:spPr>
          <a:xfrm>
            <a:off x="0" y="9585720"/>
            <a:ext cx="7558920" cy="493560"/>
          </a:xfrm>
          <a:prstGeom prst="rect">
            <a:avLst/>
          </a:prstGeom>
          <a:ln w="0">
            <a:noFill/>
          </a:ln>
        </p:spPr>
      </p:pic>
      <p:sp>
        <p:nvSpPr>
          <p:cNvPr id="77" name="Rectángulo 2"/>
          <p:cNvSpPr/>
          <p:nvPr/>
        </p:nvSpPr>
        <p:spPr>
          <a:xfrm>
            <a:off x="578160" y="1680840"/>
            <a:ext cx="6426000" cy="465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1" lang="es-ES" sz="3200" spc="-1" strike="noStrike">
                <a:solidFill>
                  <a:srgbClr val="0070c0"/>
                </a:solidFill>
                <a:latin typeface="Arial"/>
                <a:ea typeface="DejaVu Sans"/>
              </a:rPr>
              <a:t>Acte institucional de </a:t>
            </a:r>
            <a:endParaRPr b="0" lang="ca-ES" sz="32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es-ES" sz="3200" spc="-1" strike="noStrike">
                <a:solidFill>
                  <a:srgbClr val="0070c0"/>
                </a:solidFill>
                <a:latin typeface="Arial"/>
                <a:ea typeface="DejaVu Sans"/>
              </a:rPr>
              <a:t>reconeixement al Dr. Enric Jardí</a:t>
            </a:r>
            <a:endParaRPr b="0" lang="ca-ES" sz="32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ca-ES" sz="32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ca-ES" sz="32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ca-ES" sz="32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s-ES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El proper dimarts se celebra l'acte </a:t>
            </a:r>
            <a:endParaRPr b="0" lang="ca-ES" sz="28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s-ES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públic i obert a la ciutadania del canvi</a:t>
            </a:r>
            <a:endParaRPr b="0" lang="ca-ES" sz="28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s-ES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b="0" lang="es-ES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de nom del CAP de Montgat - Dr. Jardí.</a:t>
            </a:r>
            <a:endParaRPr b="0" lang="ca-ES" sz="2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br/>
            <a:endParaRPr b="0" lang="ca-ES" sz="2800" spc="-1" strike="noStrike">
              <a:latin typeface="Arial"/>
            </a:endParaRPr>
          </a:p>
        </p:txBody>
      </p:sp>
      <p:pic>
        <p:nvPicPr>
          <p:cNvPr id="78" name="Imagen 4" descr=""/>
          <p:cNvPicPr/>
          <p:nvPr/>
        </p:nvPicPr>
        <p:blipFill>
          <a:blip r:embed="rId3"/>
          <a:stretch/>
        </p:blipFill>
        <p:spPr>
          <a:xfrm>
            <a:off x="6400800" y="10081080"/>
            <a:ext cx="993240" cy="535320"/>
          </a:xfrm>
          <a:prstGeom prst="rect">
            <a:avLst/>
          </a:prstGeom>
          <a:ln w="0">
            <a:noFill/>
          </a:ln>
        </p:spPr>
      </p:pic>
      <p:sp>
        <p:nvSpPr>
          <p:cNvPr id="79" name="Rectángulo 5"/>
          <p:cNvSpPr/>
          <p:nvPr/>
        </p:nvSpPr>
        <p:spPr>
          <a:xfrm>
            <a:off x="1029960" y="5423040"/>
            <a:ext cx="6108480" cy="146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50000"/>
              </a:lnSpc>
            </a:pPr>
            <a:r>
              <a:rPr b="1" lang="es-ES" sz="2000" spc="-1" strike="noStrike">
                <a:solidFill>
                  <a:srgbClr val="f3912d"/>
                </a:solidFill>
                <a:latin typeface="Arial"/>
                <a:ea typeface="DejaVu Sans"/>
              </a:rPr>
              <a:t>· DATA</a:t>
            </a:r>
            <a:r>
              <a:rPr b="0" lang="es-ES" sz="2000" spc="-1" strike="noStrike">
                <a:solidFill>
                  <a:srgbClr val="f3912d"/>
                </a:solidFill>
                <a:latin typeface="Arial"/>
                <a:ea typeface="DejaVu Sans"/>
              </a:rPr>
              <a:t>: </a:t>
            </a:r>
            <a:r>
              <a:rPr b="0" lang="es-ES" sz="2000" spc="-1" strike="noStrike">
                <a:solidFill>
                  <a:srgbClr val="000000"/>
                </a:solidFill>
                <a:latin typeface="Arial"/>
                <a:ea typeface="DejaVu Sans"/>
              </a:rPr>
              <a:t>24/01/2023                                  </a:t>
            </a:r>
            <a:endParaRPr b="0" lang="ca-ES" sz="2000" spc="-1" strike="noStrike">
              <a:latin typeface="Arial"/>
            </a:endParaRPr>
          </a:p>
          <a:p>
            <a:pPr>
              <a:lnSpc>
                <a:spcPct val="150000"/>
              </a:lnSpc>
            </a:pPr>
            <a:r>
              <a:rPr b="1" lang="es-ES" sz="2000" spc="-1" strike="noStrike">
                <a:solidFill>
                  <a:srgbClr val="f3912d"/>
                </a:solidFill>
                <a:latin typeface="Arial"/>
                <a:ea typeface="DejaVu Sans"/>
              </a:rPr>
              <a:t>· HORA</a:t>
            </a:r>
            <a:r>
              <a:rPr b="0" lang="es-ES" sz="2000" spc="-1" strike="noStrike">
                <a:solidFill>
                  <a:srgbClr val="f3912d"/>
                </a:solidFill>
                <a:latin typeface="Arial"/>
                <a:ea typeface="DejaVu Sans"/>
              </a:rPr>
              <a:t>: </a:t>
            </a:r>
            <a:r>
              <a:rPr b="0" lang="es-ES" sz="2000" spc="-1" strike="noStrike">
                <a:solidFill>
                  <a:srgbClr val="000000"/>
                </a:solidFill>
                <a:latin typeface="Arial"/>
                <a:ea typeface="DejaVu Sans"/>
              </a:rPr>
              <a:t>18 hores</a:t>
            </a:r>
            <a:endParaRPr b="0" lang="ca-ES" sz="2000" spc="-1" strike="noStrike">
              <a:latin typeface="Arial"/>
            </a:endParaRPr>
          </a:p>
          <a:p>
            <a:pPr>
              <a:lnSpc>
                <a:spcPct val="150000"/>
              </a:lnSpc>
            </a:pPr>
            <a:r>
              <a:rPr b="1" lang="es-ES" sz="2000" spc="-1" strike="noStrike">
                <a:solidFill>
                  <a:srgbClr val="f3912d"/>
                </a:solidFill>
                <a:latin typeface="Arial"/>
                <a:ea typeface="DejaVu Sans"/>
              </a:rPr>
              <a:t>· LLOC</a:t>
            </a:r>
            <a:r>
              <a:rPr b="0" lang="es-ES" sz="2000" spc="-1" strike="noStrike">
                <a:solidFill>
                  <a:srgbClr val="f3912d"/>
                </a:solidFill>
                <a:latin typeface="Arial"/>
                <a:ea typeface="DejaVu Sans"/>
              </a:rPr>
              <a:t>:</a:t>
            </a:r>
            <a:r>
              <a:rPr b="1" lang="es-ES" sz="2000" spc="-1" strike="noStrike">
                <a:solidFill>
                  <a:srgbClr val="f3912d"/>
                </a:solidFill>
                <a:latin typeface="Arial"/>
                <a:ea typeface="DejaVu Sans"/>
              </a:rPr>
              <a:t> </a:t>
            </a:r>
            <a:r>
              <a:rPr b="0" lang="es-ES" sz="2000" spc="-1" strike="noStrike">
                <a:solidFill>
                  <a:srgbClr val="000000"/>
                </a:solidFill>
                <a:latin typeface="Arial"/>
                <a:ea typeface="DejaVu Sans"/>
              </a:rPr>
              <a:t>Centre d’Atenció Primària Montgat</a:t>
            </a:r>
            <a:endParaRPr b="0" lang="ca-ES" sz="2000" spc="-1" strike="noStrike">
              <a:latin typeface="Arial"/>
            </a:endParaRPr>
          </a:p>
        </p:txBody>
      </p:sp>
      <p:sp>
        <p:nvSpPr>
          <p:cNvPr id="80" name="Rectángulo 6"/>
          <p:cNvSpPr/>
          <p:nvPr/>
        </p:nvSpPr>
        <p:spPr>
          <a:xfrm>
            <a:off x="833760" y="7471080"/>
            <a:ext cx="5914800" cy="91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50000"/>
              </a:lnSpc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  <a:ea typeface="DejaVu Sans"/>
              </a:rPr>
              <a:t>Es prega confirmació d’assistència abans del dia </a:t>
            </a:r>
            <a:endParaRPr b="0" lang="ca-ES" sz="1800" spc="-1" strike="noStrike">
              <a:latin typeface="Arial"/>
            </a:endParaRPr>
          </a:p>
          <a:p>
            <a:pPr>
              <a:lnSpc>
                <a:spcPct val="150000"/>
              </a:lnSpc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  <a:ea typeface="DejaVu Sans"/>
              </a:rPr>
              <a:t>23 de gener al correu electrònic </a:t>
            </a:r>
            <a:r>
              <a:rPr b="1" i="1" lang="es-ES" sz="1800" spc="-1" strike="noStrike">
                <a:solidFill>
                  <a:srgbClr val="0070c0"/>
                </a:solidFill>
                <a:latin typeface="Arial"/>
                <a:ea typeface="DejaVu Sans"/>
              </a:rPr>
              <a:t>comunicacio@bsa.cat</a:t>
            </a:r>
            <a:endParaRPr b="0" lang="ca-ES" sz="1800" spc="-1" strike="noStrike">
              <a:latin typeface="Arial"/>
            </a:endParaRPr>
          </a:p>
        </p:txBody>
      </p:sp>
      <p:sp>
        <p:nvSpPr>
          <p:cNvPr id="81" name=""/>
          <p:cNvSpPr/>
          <p:nvPr/>
        </p:nvSpPr>
        <p:spPr>
          <a:xfrm>
            <a:off x="193680" y="10260000"/>
            <a:ext cx="884880" cy="25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r>
              <a:rPr b="0" lang="ca-ES" sz="1200" spc="-1" strike="noStrike">
                <a:solidFill>
                  <a:srgbClr val="000000"/>
                </a:solidFill>
                <a:latin typeface="Arial"/>
                <a:ea typeface="DejaVu Sans"/>
              </a:rPr>
              <a:t>Mes i any</a:t>
            </a:r>
            <a:endParaRPr b="0" lang="ca-ES" sz="1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" name="Imagen 1" descr="BSA pauta cartells activitat 21SET225.png"/>
          <p:cNvPicPr/>
          <p:nvPr/>
        </p:nvPicPr>
        <p:blipFill>
          <a:blip r:embed="rId2"/>
          <a:stretch/>
        </p:blipFill>
        <p:spPr>
          <a:xfrm>
            <a:off x="0" y="9585720"/>
            <a:ext cx="7558920" cy="493560"/>
          </a:xfrm>
          <a:prstGeom prst="rect">
            <a:avLst/>
          </a:prstGeom>
          <a:ln w="0">
            <a:noFill/>
          </a:ln>
        </p:spPr>
      </p:pic>
      <p:sp>
        <p:nvSpPr>
          <p:cNvPr id="83" name=""/>
          <p:cNvSpPr/>
          <p:nvPr/>
        </p:nvSpPr>
        <p:spPr>
          <a:xfrm>
            <a:off x="193680" y="10260360"/>
            <a:ext cx="884880" cy="25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r>
              <a:rPr b="0" lang="ca-ES" sz="1200" spc="-1" strike="noStrike">
                <a:solidFill>
                  <a:srgbClr val="000000"/>
                </a:solidFill>
                <a:latin typeface="Arial"/>
                <a:ea typeface="DejaVu Sans"/>
              </a:rPr>
              <a:t>Mes i any</a:t>
            </a:r>
            <a:endParaRPr b="0" lang="ca-ES" sz="1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Imagen 1" descr="BSA pauta cartells activitat 21SET225.png"/>
          <p:cNvPicPr/>
          <p:nvPr/>
        </p:nvPicPr>
        <p:blipFill>
          <a:blip r:embed="rId2"/>
          <a:stretch/>
        </p:blipFill>
        <p:spPr>
          <a:xfrm>
            <a:off x="0" y="9585720"/>
            <a:ext cx="7558920" cy="493560"/>
          </a:xfrm>
          <a:prstGeom prst="rect">
            <a:avLst/>
          </a:prstGeom>
          <a:ln w="0">
            <a:noFill/>
          </a:ln>
        </p:spPr>
      </p:pic>
      <p:sp>
        <p:nvSpPr>
          <p:cNvPr id="85" name=""/>
          <p:cNvSpPr/>
          <p:nvPr/>
        </p:nvSpPr>
        <p:spPr>
          <a:xfrm>
            <a:off x="193680" y="10260360"/>
            <a:ext cx="884880" cy="25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r>
              <a:rPr b="0" lang="ca-ES" sz="1200" spc="-1" strike="noStrike">
                <a:solidFill>
                  <a:srgbClr val="000000"/>
                </a:solidFill>
                <a:latin typeface="Arial"/>
                <a:ea typeface="DejaVu Sans"/>
              </a:rPr>
              <a:t>Mes i any</a:t>
            </a:r>
            <a:endParaRPr b="0" lang="ca-ES" sz="1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Imagen 1" descr="BSA pauta cartells activitat 21SET225.png"/>
          <p:cNvPicPr/>
          <p:nvPr/>
        </p:nvPicPr>
        <p:blipFill>
          <a:blip r:embed="rId2"/>
          <a:stretch/>
        </p:blipFill>
        <p:spPr>
          <a:xfrm>
            <a:off x="0" y="9585720"/>
            <a:ext cx="7558920" cy="493560"/>
          </a:xfrm>
          <a:prstGeom prst="rect">
            <a:avLst/>
          </a:prstGeom>
          <a:ln w="0">
            <a:noFill/>
          </a:ln>
        </p:spPr>
      </p:pic>
      <p:sp>
        <p:nvSpPr>
          <p:cNvPr id="87" name=""/>
          <p:cNvSpPr/>
          <p:nvPr/>
        </p:nvSpPr>
        <p:spPr>
          <a:xfrm>
            <a:off x="193680" y="10260360"/>
            <a:ext cx="884880" cy="25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r>
              <a:rPr b="0" lang="ca-ES" sz="1200" spc="-1" strike="noStrike">
                <a:solidFill>
                  <a:srgbClr val="000000"/>
                </a:solidFill>
                <a:latin typeface="Arial"/>
                <a:ea typeface="DejaVu Sans"/>
              </a:rPr>
              <a:t>Mes i any</a:t>
            </a:r>
            <a:endParaRPr b="0" lang="ca-ES" sz="1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206</TotalTime>
  <Application>LibreOffice/7.1.2.2$Windows_X86_64 LibreOffice_project/8a45595d069ef5570103caea1b71cc9d82b2aae4</Application>
  <AppVersion>15.0000</AppVersion>
  <Words>65</Words>
  <Paragraphs>14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2021-04-09T08:30:49Z</dcterms:created>
  <dc:creator/>
  <dc:description/>
  <dc:language>ca-ES</dc:language>
  <cp:lastModifiedBy/>
  <dcterms:modified xsi:type="dcterms:W3CDTF">2023-04-12T15:59:59Z</dcterms:modified>
  <cp:revision>19</cp:revision>
  <dc:subject/>
  <dc:title>Presentación de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Personalizado</vt:lpwstr>
  </property>
  <property fmtid="{D5CDD505-2E9C-101B-9397-08002B2CF9AE}" pid="3" name="Slides">
    <vt:i4>4</vt:i4>
  </property>
</Properties>
</file>