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comments/comment1.xml" ContentType="application/vnd.openxmlformats-officedocument.presentationml.comment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7562850" cy="10688637"/>
  <p:notesSz cx="7559675" cy="10691812"/>
</p:presentation>
</file>

<file path=ppt/commentAuthors.xml><?xml version="1.0" encoding="utf-8"?>
<p:cmAuthorLst xmlns:p="http://schemas.openxmlformats.org/presentationml/2006/main">
  <p:cmAuthor id="0" name="" initials="" lastIdx="1" clrIdx="0"/>
</p:cmAuthorLst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commentAuthors" Target="commentAuthors.xml"/>
</Relationships>
</file>

<file path=ppt/comments/comment1.xml><?xml version="1.0" encoding="utf-8"?>
<p:cmLst xmlns:p="http://schemas.openxmlformats.org/presentationml/2006/main">
  <p:cm authorId="0" dt="2023-04-12T16:01:05.000000000" idx="1">
    <p:pos x="0" y="0"/>
    <p:text>1- Tria un model dels 4
2- Certifica que és una activitat per USUARIS
3- Certifica que només organitza BSA
4- Sempre el text en català (si és necessari en castellà o un altre idioma, caldrà fer un cartell a banda)
5- Preferentment utilitza colors corporatius, tipus de lletra Arial, evitant abuscar majúscules I altres recursos com negreta, cursiva…
6- Es poden fer servir imatges, icones, sempre amb els permissos adients
7- Incorpora tota la informació?
	- Títol I descripció
	- Data, horari I lloc
	- Públic al que s’adreça (criteris inclusió, activitat oberta o no…)
	- Inscripció (cal fer-la prèvia o no, com, terminis)
- Altres (consells com ara què cal portar…)
Al lateral dret inferior posem la data (mes I any de producció) perquè ens serveix com a guia informativa</p:text>
  </p:cm>
</p:cmLst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912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806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80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912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806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8000" y="426240"/>
            <a:ext cx="6806160" cy="8273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67912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980600" y="250092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3780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267912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4980600" y="5738760"/>
            <a:ext cx="219132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8000" y="426240"/>
            <a:ext cx="6806160" cy="8273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5680" y="573876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ca-E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5680" y="2500920"/>
            <a:ext cx="33213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8000" y="5738760"/>
            <a:ext cx="6806160" cy="2956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a-ES" sz="4400" spc="-1" strike="noStrike">
                <a:latin typeface="Arial"/>
              </a:rPr>
              <a:t>Pulse para editar el formato del texto de título</a:t>
            </a:r>
            <a:endParaRPr b="0" lang="ca-E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3200" spc="-1" strike="noStrike">
                <a:latin typeface="Arial"/>
              </a:rPr>
              <a:t>Pulse para editar el formato de texto del esquema</a:t>
            </a:r>
            <a:endParaRPr b="0" lang="ca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800" spc="-1" strike="noStrike">
                <a:latin typeface="Arial"/>
              </a:rPr>
              <a:t>Segundo nivel del esquema</a:t>
            </a:r>
            <a:endParaRPr b="0" lang="ca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400" spc="-1" strike="noStrike">
                <a:latin typeface="Arial"/>
              </a:rPr>
              <a:t>Tercer nivel del esquema</a:t>
            </a:r>
            <a:endParaRPr b="0" lang="ca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000" spc="-1" strike="noStrike">
                <a:latin typeface="Arial"/>
              </a:rPr>
              <a:t>Cuarto nivel del esquema</a:t>
            </a:r>
            <a:endParaRPr b="0" lang="ca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Quinto nivel del esquema</a:t>
            </a:r>
            <a:endParaRPr b="0" lang="ca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Sexto nivel del esquema</a:t>
            </a:r>
            <a:endParaRPr b="0" lang="ca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Séptimo nivel del esquema</a:t>
            </a:r>
            <a:endParaRPr b="0" lang="ca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8000" y="426240"/>
            <a:ext cx="6806160" cy="1784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a-ES" sz="4400" spc="-1" strike="noStrike">
                <a:latin typeface="Arial"/>
              </a:rPr>
              <a:t>Pulse para editar el formato del texto de título</a:t>
            </a:r>
            <a:endParaRPr b="0" lang="ca-E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8000" y="2500920"/>
            <a:ext cx="6806160" cy="6198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3200" spc="-1" strike="noStrike">
                <a:latin typeface="Arial"/>
              </a:rPr>
              <a:t>Pulse para editar el formato de texto del esquema</a:t>
            </a:r>
            <a:endParaRPr b="0" lang="ca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800" spc="-1" strike="noStrike">
                <a:latin typeface="Arial"/>
              </a:rPr>
              <a:t>Segundo nivel del esquema</a:t>
            </a:r>
            <a:endParaRPr b="0" lang="ca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400" spc="-1" strike="noStrike">
                <a:latin typeface="Arial"/>
              </a:rPr>
              <a:t>Tercer nivel del esquema</a:t>
            </a:r>
            <a:endParaRPr b="0" lang="ca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a-ES" sz="2000" spc="-1" strike="noStrike">
                <a:latin typeface="Arial"/>
              </a:rPr>
              <a:t>Cuarto nivel del esquema</a:t>
            </a:r>
            <a:endParaRPr b="0" lang="ca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Quinto nivel del esquema</a:t>
            </a:r>
            <a:endParaRPr b="0" lang="ca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Sexto nivel del esquema</a:t>
            </a:r>
            <a:endParaRPr b="0" lang="ca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a-ES" sz="2000" spc="-1" strike="noStrike">
                <a:latin typeface="Arial"/>
              </a:rPr>
              <a:t>Séptimo nivel del esquema</a:t>
            </a:r>
            <a:endParaRPr b="0" lang="ca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mailto:absm-tcomunitaria@bsa.cat" TargetMode="External"/><Relationship Id="rId3" Type="http://schemas.openxmlformats.org/officeDocument/2006/relationships/hyperlink" Target="http://www.bsa.cat/" TargetMode="External"/><Relationship Id="rId4" Type="http://schemas.openxmlformats.org/officeDocument/2006/relationships/slideLayout" Target="../slideLayouts/slideLayout1.xml"/><Relationship Id="rId5" Type="http://schemas.openxmlformats.org/officeDocument/2006/relationships/comments" Target="../comments/commen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ángulo 2"/>
          <p:cNvSpPr/>
          <p:nvPr/>
        </p:nvSpPr>
        <p:spPr>
          <a:xfrm>
            <a:off x="180000" y="1620000"/>
            <a:ext cx="7018920" cy="591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s-ES" sz="3200" spc="-1" strike="noStrike">
                <a:solidFill>
                  <a:srgbClr val="0070c0"/>
                </a:solidFill>
                <a:latin typeface="Arial"/>
                <a:ea typeface="DejaVu Sans"/>
              </a:rPr>
              <a:t>Xerrada sobre Diabetis Mellitus</a:t>
            </a:r>
            <a:endParaRPr b="0" lang="ca-ES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s-ES" sz="3200" spc="-1" strike="noStrike">
                <a:solidFill>
                  <a:srgbClr val="0070c0"/>
                </a:solidFill>
                <a:latin typeface="Arial"/>
                <a:ea typeface="DejaVu Sans"/>
              </a:rPr>
              <a:t>Menys sucre, més salut!</a:t>
            </a:r>
            <a:endParaRPr b="0" lang="ca-ES" sz="3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ca-ES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b="0" lang="es-E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Què és la Diabetis?</a:t>
            </a:r>
            <a:endParaRPr b="0" lang="ca-E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- Símptomes</a:t>
            </a:r>
            <a:endParaRPr b="0" lang="ca-E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- Prevenció</a:t>
            </a:r>
            <a:endParaRPr b="0" lang="ca-E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- Tractaments</a:t>
            </a:r>
            <a:endParaRPr b="0" lang="ca-E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- Alimentació i exercici</a:t>
            </a:r>
            <a:endParaRPr b="0" lang="ca-E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Obert a totes aquelles persones que vulguin assistir</a:t>
            </a:r>
            <a:endParaRPr b="0" lang="ca-ES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ca-ES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Si esteu interessats poseu-vos en contacte amb: </a:t>
            </a:r>
            <a:endParaRPr b="0" lang="ca-E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ES" sz="1800" spc="-1" strike="noStrike" u="sng">
                <a:solidFill>
                  <a:srgbClr val="0000ff"/>
                </a:solidFill>
                <a:uFillTx/>
                <a:latin typeface="Calibri"/>
                <a:ea typeface="DejaVu Sans"/>
                <a:hlinkClick r:id="rId2"/>
              </a:rPr>
              <a:t>absm-tcomunitaria@bsa.cat</a:t>
            </a:r>
            <a:r>
              <a:rPr b="0" lang="es-E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o inscriviu-vos a través de l’Agenda d’activitats de la pàgina web de BSA </a:t>
            </a:r>
            <a:r>
              <a:rPr b="0" lang="es-ES" sz="1800" spc="-1" strike="noStrike" u="sng">
                <a:solidFill>
                  <a:srgbClr val="0000ff"/>
                </a:solidFill>
                <a:uFillTx/>
                <a:latin typeface="Calibri"/>
                <a:ea typeface="DejaVu Sans"/>
                <a:hlinkClick r:id="rId3"/>
              </a:rPr>
              <a:t>www.bsa.cat</a:t>
            </a:r>
            <a:r>
              <a:rPr b="0" lang="es-E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br/>
            <a:endParaRPr b="0" lang="ca-ES" sz="1800" spc="-1" strike="noStrike"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20000" y="7920000"/>
            <a:ext cx="6298920" cy="1438920"/>
          </a:xfrm>
          <a:prstGeom prst="rect">
            <a:avLst/>
          </a:prstGeom>
          <a:solidFill>
            <a:srgbClr val="0072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endParaRPr b="0" lang="ca-E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a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· DATA</a:t>
            </a:r>
            <a:r>
              <a:rPr b="0" lang="ca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: 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23/03/2023                     </a:t>
            </a:r>
            <a:endParaRPr b="0" lang="ca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a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· HORA</a:t>
            </a:r>
            <a:r>
              <a:rPr b="0" lang="ca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: 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17 a 19 hores</a:t>
            </a:r>
            <a:endParaRPr b="0" lang="ca-E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ca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· LLOC</a:t>
            </a:r>
            <a:r>
              <a:rPr b="0" lang="ca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:</a:t>
            </a:r>
            <a:r>
              <a:rPr b="1" lang="ca-ES" sz="2000" spc="-1" strike="noStrike">
                <a:solidFill>
                  <a:srgbClr val="f3912d"/>
                </a:solidFill>
                <a:latin typeface="Arial"/>
                <a:ea typeface="DejaVu Sans"/>
              </a:rPr>
              <a:t> </a:t>
            </a:r>
            <a:r>
              <a:rPr b="0" lang="ca-ES" sz="2000" spc="-1" strike="noStrike">
                <a:solidFill>
                  <a:srgbClr val="000000"/>
                </a:solidFill>
                <a:latin typeface="Arial"/>
                <a:ea typeface="DejaVu Sans"/>
              </a:rPr>
              <a:t>CAP... </a:t>
            </a:r>
            <a:endParaRPr b="0" lang="ca-ES" sz="2000" spc="-1" strike="noStrike"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6660000" y="10440000"/>
            <a:ext cx="83340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ffffff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6660000" y="10440360"/>
            <a:ext cx="83340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ffffff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6660000" y="10440360"/>
            <a:ext cx="83340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ffffff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6660000" y="10440360"/>
            <a:ext cx="833400" cy="2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ca-ES" sz="1200" spc="-1" strike="noStrike">
                <a:solidFill>
                  <a:srgbClr val="ffffff"/>
                </a:solidFill>
                <a:latin typeface="Arial"/>
                <a:ea typeface="DejaVu Sans"/>
              </a:rPr>
              <a:t>Mes i any</a:t>
            </a:r>
            <a:endParaRPr b="0" lang="ca-E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Application>LibreOffice/7.1.2.2$Windows_X86_64 LibreOffice_project/8a45595d069ef5570103caea1b71cc9d82b2aae4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2021-04-09T08:30:49Z</dcterms:created>
  <dc:creator/>
  <dc:description/>
  <dc:language>ca-ES</dc:language>
  <cp:lastModifiedBy/>
  <dcterms:modified xsi:type="dcterms:W3CDTF">2023-04-12T16:01:06Z</dcterms:modified>
  <cp:revision>12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Personalizado</vt:lpwstr>
  </property>
  <property fmtid="{D5CDD505-2E9C-101B-9397-08002B2CF9AE}" pid="3" name="Slides">
    <vt:i4>4</vt:i4>
  </property>
</Properties>
</file>