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0" r:id="rId17"/>
    <p:sldId id="270" r:id="rId18"/>
    <p:sldId id="271" r:id="rId19"/>
    <p:sldId id="272" r:id="rId20"/>
    <p:sldId id="279" r:id="rId21"/>
    <p:sldId id="275" r:id="rId22"/>
    <p:sldId id="276" r:id="rId23"/>
  </p:sldIdLst>
  <p:sldSz cx="10693400" cy="7562850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4269"/>
    <a:srgbClr val="58595B"/>
    <a:srgbClr val="99AA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838200"/>
            <a:ext cx="5842000" cy="4132263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a-ES" sz="1900" b="0" strike="noStrike" spc="-1">
                <a:solidFill>
                  <a:srgbClr val="000000"/>
                </a:solidFill>
                <a:latin typeface="Calibri"/>
              </a:rPr>
              <a:t>Feu clic per moure la diapositiva</a:t>
            </a: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790075" y="5236082"/>
            <a:ext cx="6320222" cy="496030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2100" b="0" strike="noStrike" spc="-1">
                <a:latin typeface="Arial"/>
              </a:rPr>
              <a:t>Feu clic per editar el format de les notes</a:t>
            </a:r>
          </a:p>
        </p:txBody>
      </p:sp>
      <p:sp>
        <p:nvSpPr>
          <p:cNvPr id="13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428548" cy="55081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500" b="0" strike="noStrike" spc="-1">
                <a:latin typeface="Times New Roman"/>
              </a:rPr>
              <a:t> </a:t>
            </a:r>
          </a:p>
        </p:txBody>
      </p:sp>
      <p:sp>
        <p:nvSpPr>
          <p:cNvPr id="132" name="PlaceHolder 4"/>
          <p:cNvSpPr>
            <a:spLocks noGrp="1"/>
          </p:cNvSpPr>
          <p:nvPr>
            <p:ph type="dt"/>
          </p:nvPr>
        </p:nvSpPr>
        <p:spPr>
          <a:xfrm>
            <a:off x="4471823" y="0"/>
            <a:ext cx="3428548" cy="550815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S" sz="1500" b="0" strike="noStrike" spc="-1">
                <a:latin typeface="Times New Roman"/>
              </a:rPr>
              <a:t> </a:t>
            </a:r>
          </a:p>
        </p:txBody>
      </p:sp>
      <p:sp>
        <p:nvSpPr>
          <p:cNvPr id="133" name="PlaceHolder 5"/>
          <p:cNvSpPr>
            <a:spLocks noGrp="1"/>
          </p:cNvSpPr>
          <p:nvPr>
            <p:ph type="ftr"/>
          </p:nvPr>
        </p:nvSpPr>
        <p:spPr>
          <a:xfrm>
            <a:off x="0" y="10472534"/>
            <a:ext cx="3428548" cy="550815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ES" sz="1500" b="0" strike="noStrike" spc="-1">
                <a:latin typeface="Times New Roman"/>
              </a:rPr>
              <a:t> </a:t>
            </a:r>
          </a:p>
        </p:txBody>
      </p:sp>
      <p:sp>
        <p:nvSpPr>
          <p:cNvPr id="134" name="PlaceHolder 6"/>
          <p:cNvSpPr>
            <a:spLocks noGrp="1"/>
          </p:cNvSpPr>
          <p:nvPr>
            <p:ph type="sldNum"/>
          </p:nvPr>
        </p:nvSpPr>
        <p:spPr>
          <a:xfrm>
            <a:off x="4471823" y="10472534"/>
            <a:ext cx="3428548" cy="550815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C6B545F-74D2-47BB-9B5E-FA720DAE05AB}" type="slidenum">
              <a:rPr lang="es-ES" sz="1500" b="0" strike="noStrike" spc="-1">
                <a:latin typeface="Times New Roman"/>
              </a:rPr>
              <a:t>‹Nº›</a:t>
            </a:fld>
            <a:endParaRPr lang="es-ES" sz="15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989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28700" y="838200"/>
            <a:ext cx="5843588" cy="41322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C6B545F-74D2-47BB-9B5E-FA720DAE05AB}" type="slidenum">
              <a:rPr lang="es-ES" sz="1500" spc="-1">
                <a:latin typeface="Times New Roman"/>
              </a:rPr>
              <a:t>2</a:t>
            </a:fld>
            <a:endParaRPr lang="es-ES" sz="15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8880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79525"/>
            <a:ext cx="4884737" cy="3454400"/>
          </a:xfrm>
          <a:prstGeom prst="rect">
            <a:avLst/>
          </a:prstGeom>
        </p:spPr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709938" y="4925042"/>
            <a:ext cx="5683648" cy="4029411"/>
          </a:xfrm>
          <a:prstGeom prst="rect">
            <a:avLst/>
          </a:prstGeom>
        </p:spPr>
        <p:txBody>
          <a:bodyPr/>
          <a:lstStyle/>
          <a:p>
            <a:endParaRPr lang="es-ES" sz="2100" spc="-1">
              <a:latin typeface="Arial"/>
            </a:endParaRPr>
          </a:p>
        </p:txBody>
      </p:sp>
      <p:sp>
        <p:nvSpPr>
          <p:cNvPr id="423" name="TextShape 3"/>
          <p:cNvSpPr txBox="1"/>
          <p:nvPr/>
        </p:nvSpPr>
        <p:spPr>
          <a:xfrm>
            <a:off x="4023362" y="9722402"/>
            <a:ext cx="3078658" cy="511842"/>
          </a:xfrm>
          <a:prstGeom prst="rect">
            <a:avLst/>
          </a:prstGeom>
          <a:noFill/>
          <a:ln>
            <a:noFill/>
          </a:ln>
        </p:spPr>
        <p:txBody>
          <a:bodyPr lIns="94796" tIns="47398" rIns="94796" bIns="47398" anchor="b"/>
          <a:lstStyle/>
          <a:p>
            <a:pPr algn="r">
              <a:lnSpc>
                <a:spcPct val="100000"/>
              </a:lnSpc>
            </a:pPr>
            <a:fld id="{8D12F840-F704-455B-B84F-16822D963820}" type="slidenum">
              <a:rPr lang="es-ES" sz="1200" spc="-1">
                <a:solidFill>
                  <a:srgbClr val="000000"/>
                </a:solidFill>
              </a:rPr>
              <a:t>3</a:t>
            </a:fld>
            <a:endParaRPr lang="es-ES" sz="12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0791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79525"/>
            <a:ext cx="4884737" cy="3454400"/>
          </a:xfrm>
          <a:prstGeom prst="rect">
            <a:avLst/>
          </a:prstGeom>
        </p:spPr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709938" y="4925042"/>
            <a:ext cx="5683648" cy="4029411"/>
          </a:xfrm>
          <a:prstGeom prst="rect">
            <a:avLst/>
          </a:prstGeom>
        </p:spPr>
        <p:txBody>
          <a:bodyPr/>
          <a:lstStyle/>
          <a:p>
            <a:pPr marL="223927" indent="-223927"/>
            <a:r>
              <a:rPr lang="es-ES" sz="2100" spc="-1">
                <a:latin typeface="Arial"/>
              </a:rPr>
              <a:t>OK 3 DARRERS PER ESTHER LOBO</a:t>
            </a:r>
          </a:p>
        </p:txBody>
      </p:sp>
      <p:sp>
        <p:nvSpPr>
          <p:cNvPr id="426" name="TextShape 3"/>
          <p:cNvSpPr txBox="1"/>
          <p:nvPr/>
        </p:nvSpPr>
        <p:spPr>
          <a:xfrm>
            <a:off x="4023362" y="9722402"/>
            <a:ext cx="3078658" cy="511842"/>
          </a:xfrm>
          <a:prstGeom prst="rect">
            <a:avLst/>
          </a:prstGeom>
          <a:noFill/>
          <a:ln>
            <a:noFill/>
          </a:ln>
        </p:spPr>
        <p:txBody>
          <a:bodyPr lIns="94796" tIns="47398" rIns="94796" bIns="47398" anchor="b"/>
          <a:lstStyle/>
          <a:p>
            <a:pPr algn="r">
              <a:lnSpc>
                <a:spcPct val="100000"/>
              </a:lnSpc>
            </a:pPr>
            <a:fld id="{8315AA18-5F20-402E-AF90-EF20555634A5}" type="slidenum">
              <a:rPr lang="es-ES" sz="1200" spc="-1">
                <a:solidFill>
                  <a:srgbClr val="000000"/>
                </a:solidFill>
              </a:rPr>
              <a:t>4</a:t>
            </a:fld>
            <a:endParaRPr lang="es-ES" sz="12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867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79525"/>
            <a:ext cx="4884737" cy="3454400"/>
          </a:xfrm>
          <a:prstGeom prst="rect">
            <a:avLst/>
          </a:prstGeom>
        </p:spPr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709938" y="4925042"/>
            <a:ext cx="5683648" cy="4029411"/>
          </a:xfrm>
          <a:prstGeom prst="rect">
            <a:avLst/>
          </a:prstGeom>
        </p:spPr>
        <p:txBody>
          <a:bodyPr/>
          <a:lstStyle/>
          <a:p>
            <a:endParaRPr lang="es-ES" sz="2100" spc="-1">
              <a:latin typeface="Arial"/>
            </a:endParaRPr>
          </a:p>
        </p:txBody>
      </p:sp>
      <p:sp>
        <p:nvSpPr>
          <p:cNvPr id="429" name="TextShape 3"/>
          <p:cNvSpPr txBox="1"/>
          <p:nvPr/>
        </p:nvSpPr>
        <p:spPr>
          <a:xfrm>
            <a:off x="4023362" y="9722402"/>
            <a:ext cx="3078658" cy="511842"/>
          </a:xfrm>
          <a:prstGeom prst="rect">
            <a:avLst/>
          </a:prstGeom>
          <a:noFill/>
          <a:ln>
            <a:noFill/>
          </a:ln>
        </p:spPr>
        <p:txBody>
          <a:bodyPr lIns="94796" tIns="47398" rIns="94796" bIns="47398" anchor="b"/>
          <a:lstStyle/>
          <a:p>
            <a:pPr algn="r">
              <a:lnSpc>
                <a:spcPct val="100000"/>
              </a:lnSpc>
            </a:pPr>
            <a:fld id="{6F281F4C-92AE-4C5E-8F82-C273FA4950B0}" type="slidenum">
              <a:rPr lang="es-ES" sz="1200" spc="-1">
                <a:solidFill>
                  <a:srgbClr val="000000"/>
                </a:solidFill>
              </a:rPr>
              <a:t>8</a:t>
            </a:fld>
            <a:endParaRPr lang="es-ES" sz="12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00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79525"/>
            <a:ext cx="4884737" cy="3454400"/>
          </a:xfrm>
          <a:prstGeom prst="rect">
            <a:avLst/>
          </a:prstGeom>
        </p:spPr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709938" y="4925042"/>
            <a:ext cx="5683648" cy="4029411"/>
          </a:xfrm>
          <a:prstGeom prst="rect">
            <a:avLst/>
          </a:prstGeom>
        </p:spPr>
        <p:txBody>
          <a:bodyPr/>
          <a:lstStyle/>
          <a:p>
            <a:endParaRPr lang="es-ES" sz="2100" spc="-1">
              <a:latin typeface="Arial"/>
            </a:endParaRPr>
          </a:p>
        </p:txBody>
      </p:sp>
      <p:sp>
        <p:nvSpPr>
          <p:cNvPr id="432" name="TextShape 3"/>
          <p:cNvSpPr txBox="1"/>
          <p:nvPr/>
        </p:nvSpPr>
        <p:spPr>
          <a:xfrm>
            <a:off x="4023362" y="9722402"/>
            <a:ext cx="3078658" cy="511842"/>
          </a:xfrm>
          <a:prstGeom prst="rect">
            <a:avLst/>
          </a:prstGeom>
          <a:noFill/>
          <a:ln>
            <a:noFill/>
          </a:ln>
        </p:spPr>
        <p:txBody>
          <a:bodyPr lIns="94796" tIns="47398" rIns="94796" bIns="47398" anchor="b"/>
          <a:lstStyle/>
          <a:p>
            <a:pPr algn="r">
              <a:lnSpc>
                <a:spcPct val="100000"/>
              </a:lnSpc>
            </a:pPr>
            <a:fld id="{8DC39A37-A238-40C4-AE6B-5430E6D370EC}" type="slidenum">
              <a:rPr lang="es-ES" sz="1200" spc="-1">
                <a:solidFill>
                  <a:srgbClr val="000000"/>
                </a:solidFill>
              </a:rPr>
              <a:t>15</a:t>
            </a:fld>
            <a:endParaRPr lang="es-ES" sz="12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625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79525"/>
            <a:ext cx="4884737" cy="3454400"/>
          </a:xfrm>
          <a:prstGeom prst="rect">
            <a:avLst/>
          </a:prstGeom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709938" y="4925042"/>
            <a:ext cx="5683648" cy="4029411"/>
          </a:xfrm>
          <a:prstGeom prst="rect">
            <a:avLst/>
          </a:prstGeom>
        </p:spPr>
        <p:txBody>
          <a:bodyPr/>
          <a:lstStyle/>
          <a:p>
            <a:endParaRPr lang="es-ES" sz="2100" spc="-1">
              <a:latin typeface="Arial"/>
            </a:endParaRPr>
          </a:p>
        </p:txBody>
      </p:sp>
      <p:sp>
        <p:nvSpPr>
          <p:cNvPr id="435" name="TextShape 3"/>
          <p:cNvSpPr txBox="1"/>
          <p:nvPr/>
        </p:nvSpPr>
        <p:spPr>
          <a:xfrm>
            <a:off x="4023362" y="9722402"/>
            <a:ext cx="3078658" cy="511842"/>
          </a:xfrm>
          <a:prstGeom prst="rect">
            <a:avLst/>
          </a:prstGeom>
          <a:noFill/>
          <a:ln>
            <a:noFill/>
          </a:ln>
        </p:spPr>
        <p:txBody>
          <a:bodyPr lIns="94796" tIns="47398" rIns="94796" bIns="47398" anchor="b"/>
          <a:lstStyle/>
          <a:p>
            <a:pPr algn="r">
              <a:lnSpc>
                <a:spcPct val="100000"/>
              </a:lnSpc>
            </a:pPr>
            <a:fld id="{D4779031-6920-45BB-BBEE-E0067F5F3284}" type="slidenum">
              <a:rPr lang="es-ES" sz="1200" spc="-1">
                <a:solidFill>
                  <a:srgbClr val="000000"/>
                </a:solidFill>
              </a:rPr>
              <a:t>16</a:t>
            </a:fld>
            <a:endParaRPr lang="es-ES" sz="12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655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79525"/>
            <a:ext cx="4884737" cy="3454400"/>
          </a:xfrm>
          <a:prstGeom prst="rect">
            <a:avLst/>
          </a:prstGeom>
        </p:spPr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709938" y="4925042"/>
            <a:ext cx="5683648" cy="4029411"/>
          </a:xfrm>
          <a:prstGeom prst="rect">
            <a:avLst/>
          </a:prstGeom>
        </p:spPr>
        <p:txBody>
          <a:bodyPr/>
          <a:lstStyle/>
          <a:p>
            <a:endParaRPr lang="es-ES" sz="2100" spc="-1">
              <a:latin typeface="Arial"/>
            </a:endParaRPr>
          </a:p>
        </p:txBody>
      </p:sp>
      <p:sp>
        <p:nvSpPr>
          <p:cNvPr id="438" name="TextShape 3"/>
          <p:cNvSpPr txBox="1"/>
          <p:nvPr/>
        </p:nvSpPr>
        <p:spPr>
          <a:xfrm>
            <a:off x="4023362" y="9722402"/>
            <a:ext cx="3078658" cy="511842"/>
          </a:xfrm>
          <a:prstGeom prst="rect">
            <a:avLst/>
          </a:prstGeom>
          <a:noFill/>
          <a:ln>
            <a:noFill/>
          </a:ln>
        </p:spPr>
        <p:txBody>
          <a:bodyPr lIns="94796" tIns="47398" rIns="94796" bIns="47398" anchor="b"/>
          <a:lstStyle/>
          <a:p>
            <a:pPr algn="r">
              <a:lnSpc>
                <a:spcPct val="100000"/>
              </a:lnSpc>
            </a:pPr>
            <a:fld id="{A52B4454-5D50-41BE-9A69-CF4B9753D522}" type="slidenum">
              <a:rPr lang="es-ES" sz="1200" spc="-1">
                <a:solidFill>
                  <a:srgbClr val="000000"/>
                </a:solidFill>
              </a:rPr>
              <a:t>17</a:t>
            </a:fld>
            <a:endParaRPr lang="es-ES" sz="12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3011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28700" y="838200"/>
            <a:ext cx="5843588" cy="41322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C6B545F-74D2-47BB-9B5E-FA720DAE05AB}" type="slidenum">
              <a:rPr lang="es-ES" sz="1500" spc="-1">
                <a:latin typeface="Times New Roman"/>
              </a:rPr>
              <a:t>20</a:t>
            </a:fld>
            <a:endParaRPr lang="es-ES" sz="15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099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98280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32000" y="4566960"/>
            <a:ext cx="98280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468040" y="228348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32000" y="456696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468040" y="456696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31644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755160" y="2283480"/>
            <a:ext cx="31644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7077960" y="2283480"/>
            <a:ext cx="31644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32000" y="4566960"/>
            <a:ext cx="31644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755160" y="4566960"/>
            <a:ext cx="31644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7077960" y="4566960"/>
            <a:ext cx="31644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32000" y="2283480"/>
            <a:ext cx="9828000" cy="437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9828000" cy="437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4795920" cy="437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468040" y="2283480"/>
            <a:ext cx="4795920" cy="437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546120" y="482760"/>
            <a:ext cx="9600480" cy="181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468040" y="2283480"/>
            <a:ext cx="4795920" cy="437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32000" y="456696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32000" y="2283480"/>
            <a:ext cx="9828000" cy="437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4795920" cy="437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468040" y="228348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468040" y="456696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468040" y="228348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32000" y="4566960"/>
            <a:ext cx="98280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98280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2000" y="4566960"/>
            <a:ext cx="98280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468040" y="228348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32000" y="456696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468040" y="456696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31644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755160" y="2283480"/>
            <a:ext cx="31644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7077960" y="2283480"/>
            <a:ext cx="31644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32000" y="4566960"/>
            <a:ext cx="31644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755160" y="4566960"/>
            <a:ext cx="31644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7077960" y="4566960"/>
            <a:ext cx="31644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32000" y="2283480"/>
            <a:ext cx="9828000" cy="437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9828000" cy="437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4795920" cy="437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468040" y="2283480"/>
            <a:ext cx="4795920" cy="437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9828000" cy="437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546120" y="482760"/>
            <a:ext cx="9600480" cy="181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468040" y="2283480"/>
            <a:ext cx="4795920" cy="437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32000" y="456696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4795920" cy="437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468040" y="228348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468040" y="456696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468040" y="228348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32000" y="4566960"/>
            <a:ext cx="98280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98280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32000" y="4566960"/>
            <a:ext cx="98280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468040" y="228348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32000" y="456696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468040" y="456696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31644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755160" y="2283480"/>
            <a:ext cx="31644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7077960" y="2283480"/>
            <a:ext cx="31644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32000" y="4566960"/>
            <a:ext cx="31644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755160" y="4566960"/>
            <a:ext cx="31644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7077960" y="4566960"/>
            <a:ext cx="31644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4795920" cy="437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468040" y="2283480"/>
            <a:ext cx="4795920" cy="437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546120" y="482760"/>
            <a:ext cx="9600480" cy="181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468040" y="2283480"/>
            <a:ext cx="4795920" cy="437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32000" y="456696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4795920" cy="437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468040" y="228348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468040" y="456696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32000" y="228348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468040" y="2283480"/>
            <a:ext cx="479592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32000" y="4566960"/>
            <a:ext cx="9828000" cy="20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432000" y="444600"/>
            <a:ext cx="9828000" cy="561600"/>
          </a:xfrm>
          <a:custGeom>
            <a:avLst/>
            <a:gdLst/>
            <a:ahLst/>
            <a:cxnLst/>
            <a:rect l="l" t="t" r="r" b="b"/>
            <a:pathLst>
              <a:path w="9828530" h="561975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489458"/>
                </a:lnTo>
                <a:lnTo>
                  <a:pt x="5657" y="517482"/>
                </a:lnTo>
                <a:lnTo>
                  <a:pt x="21087" y="540367"/>
                </a:lnTo>
                <a:lnTo>
                  <a:pt x="43972" y="555796"/>
                </a:lnTo>
                <a:lnTo>
                  <a:pt x="71996" y="561454"/>
                </a:lnTo>
                <a:lnTo>
                  <a:pt x="9756001" y="561454"/>
                </a:lnTo>
                <a:lnTo>
                  <a:pt x="9784025" y="555796"/>
                </a:lnTo>
                <a:lnTo>
                  <a:pt x="9806909" y="540367"/>
                </a:lnTo>
                <a:lnTo>
                  <a:pt x="9822338" y="517482"/>
                </a:lnTo>
                <a:lnTo>
                  <a:pt x="9827996" y="489458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839AC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2"/>
          <p:cNvSpPr/>
          <p:nvPr/>
        </p:nvSpPr>
        <p:spPr>
          <a:xfrm>
            <a:off x="432000" y="432000"/>
            <a:ext cx="9828000" cy="6695640"/>
          </a:xfrm>
          <a:custGeom>
            <a:avLst/>
            <a:gdLst/>
            <a:ahLst/>
            <a:cxnLst/>
            <a:rect l="l" t="t" r="r" b="b"/>
            <a:pathLst>
              <a:path w="9828530" h="6696075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6624002"/>
                </a:lnTo>
                <a:lnTo>
                  <a:pt x="5657" y="6652027"/>
                </a:lnTo>
                <a:lnTo>
                  <a:pt x="21087" y="6674912"/>
                </a:lnTo>
                <a:lnTo>
                  <a:pt x="43972" y="6690341"/>
                </a:lnTo>
                <a:lnTo>
                  <a:pt x="71996" y="6695998"/>
                </a:lnTo>
                <a:lnTo>
                  <a:pt x="9756001" y="6695998"/>
                </a:lnTo>
                <a:lnTo>
                  <a:pt x="9784025" y="6690341"/>
                </a:lnTo>
                <a:lnTo>
                  <a:pt x="9806909" y="6674912"/>
                </a:lnTo>
                <a:lnTo>
                  <a:pt x="9822338" y="6652027"/>
                </a:lnTo>
                <a:lnTo>
                  <a:pt x="9827996" y="6624002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2806560" y="1347840"/>
            <a:ext cx="6129000" cy="3733560"/>
          </a:xfrm>
          <a:prstGeom prst="rect">
            <a:avLst/>
          </a:prstGeom>
          <a:blipFill rotWithShape="0">
            <a:blip r:embed="rId1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635640" y="7033320"/>
            <a:ext cx="3421440" cy="3776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534600" y="7033320"/>
            <a:ext cx="2459160" cy="3776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D59E40E9-C2E2-4B94-A7C3-A6FF35C5F771}" type="datetime">
              <a:rPr lang="es-ES" sz="1800" b="0" strike="noStrike" spc="-1">
                <a:solidFill>
                  <a:srgbClr val="B2B2B2"/>
                </a:solidFill>
                <a:latin typeface="Calibri"/>
              </a:rPr>
              <a:t>19/07/2022</a:t>
            </a:fld>
            <a:endParaRPr lang="es-ES" sz="18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9921240" y="7197120"/>
            <a:ext cx="351360" cy="174240"/>
          </a:xfrm>
          <a:prstGeom prst="rect">
            <a:avLst/>
          </a:prstGeom>
        </p:spPr>
        <p:txBody>
          <a:bodyPr lIns="0" tIns="0" rIns="0" bIns="0"/>
          <a:lstStyle/>
          <a:p>
            <a:pPr marL="109080">
              <a:lnSpc>
                <a:spcPct val="100000"/>
              </a:lnSpc>
              <a:spcBef>
                <a:spcPts val="6"/>
              </a:spcBef>
            </a:pPr>
            <a:fld id="{0E6C4D0C-4119-4F4C-A9A5-A6C224F01A95}" type="slidenum">
              <a:rPr lang="es-ES" sz="1000" b="0" strike="noStrike" spc="-29">
                <a:solidFill>
                  <a:srgbClr val="231F20"/>
                </a:solidFill>
                <a:latin typeface="Calibri"/>
              </a:rPr>
              <a:t>‹Nº›</a:t>
            </a:fld>
            <a:r>
              <a:rPr lang="es-ES" sz="1000" b="0" strike="noStrike" spc="-29">
                <a:solidFill>
                  <a:srgbClr val="231F20"/>
                </a:solidFill>
                <a:latin typeface="Calibri"/>
              </a:rPr>
              <a:t>/</a:t>
            </a:r>
            <a:r>
              <a:rPr lang="es-ES" sz="1000" b="0" strike="noStrike" spc="-49">
                <a:solidFill>
                  <a:srgbClr val="231F20"/>
                </a:solidFill>
                <a:latin typeface="Calibri"/>
              </a:rPr>
              <a:t>2</a:t>
            </a:r>
            <a:r>
              <a:rPr lang="es-ES" sz="1000" b="0" strike="noStrike" spc="-1">
                <a:solidFill>
                  <a:srgbClr val="231F20"/>
                </a:solidFill>
                <a:latin typeface="Calibri"/>
              </a:rPr>
              <a:t>8</a:t>
            </a:r>
            <a:endParaRPr lang="es-ES" sz="10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Feu clic per editar el format del text del títol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Feu clic per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solidFill>
                  <a:srgbClr val="000000"/>
                </a:solidFill>
                <a:latin typeface="Calibri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solidFill>
                  <a:srgbClr val="000000"/>
                </a:solidFill>
                <a:latin typeface="Calibri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solidFill>
                  <a:srgbClr val="000000"/>
                </a:solidFill>
                <a:latin typeface="Calibri"/>
              </a:rPr>
              <a:t>Setè nivell d'esquema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432000" y="444600"/>
            <a:ext cx="9828000" cy="561600"/>
          </a:xfrm>
          <a:custGeom>
            <a:avLst/>
            <a:gdLst/>
            <a:ahLst/>
            <a:cxnLst/>
            <a:rect l="l" t="t" r="r" b="b"/>
            <a:pathLst>
              <a:path w="9828530" h="561975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489458"/>
                </a:lnTo>
                <a:lnTo>
                  <a:pt x="5657" y="517482"/>
                </a:lnTo>
                <a:lnTo>
                  <a:pt x="21087" y="540367"/>
                </a:lnTo>
                <a:lnTo>
                  <a:pt x="43972" y="555796"/>
                </a:lnTo>
                <a:lnTo>
                  <a:pt x="71996" y="561454"/>
                </a:lnTo>
                <a:lnTo>
                  <a:pt x="9756001" y="561454"/>
                </a:lnTo>
                <a:lnTo>
                  <a:pt x="9784025" y="555796"/>
                </a:lnTo>
                <a:lnTo>
                  <a:pt x="9806909" y="540367"/>
                </a:lnTo>
                <a:lnTo>
                  <a:pt x="9822338" y="517482"/>
                </a:lnTo>
                <a:lnTo>
                  <a:pt x="9827996" y="489458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839AC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Feu clic per editar el format del text del títol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067400" y="1721160"/>
            <a:ext cx="4156200" cy="59187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400" b="0" strike="noStrike" spc="-1">
                <a:solidFill>
                  <a:srgbClr val="000000"/>
                </a:solidFill>
                <a:latin typeface="Calibri"/>
              </a:rPr>
              <a:t>Feu clic per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2400" b="0" strike="noStrike" spc="-1">
                <a:solidFill>
                  <a:srgbClr val="000000"/>
                </a:solidFill>
                <a:latin typeface="Calibri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400" b="0" strike="noStrike" spc="-1">
                <a:solidFill>
                  <a:srgbClr val="000000"/>
                </a:solidFill>
                <a:latin typeface="Calibri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2400" b="0" strike="noStrike" spc="-1">
                <a:solidFill>
                  <a:srgbClr val="000000"/>
                </a:solidFill>
                <a:latin typeface="Calibri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400" b="0" strike="noStrike" spc="-1">
                <a:solidFill>
                  <a:srgbClr val="000000"/>
                </a:solidFill>
                <a:latin typeface="Calibri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400" b="0" strike="noStrike" spc="-1">
                <a:solidFill>
                  <a:srgbClr val="000000"/>
                </a:solidFill>
                <a:latin typeface="Calibri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400" b="0" strike="noStrike" spc="-1">
                <a:solidFill>
                  <a:srgbClr val="000000"/>
                </a:solidFill>
                <a:latin typeface="Calibri"/>
              </a:rPr>
              <a:t>Setè nivell d'esquema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7495920" y="1666800"/>
            <a:ext cx="2751840" cy="21646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400" b="0" strike="noStrike" spc="-1">
                <a:solidFill>
                  <a:srgbClr val="000000"/>
                </a:solidFill>
                <a:latin typeface="Calibri"/>
              </a:rPr>
              <a:t>Feu clic per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2400" b="0" strike="noStrike" spc="-1">
                <a:solidFill>
                  <a:srgbClr val="000000"/>
                </a:solidFill>
                <a:latin typeface="Calibri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400" b="0" strike="noStrike" spc="-1">
                <a:solidFill>
                  <a:srgbClr val="000000"/>
                </a:solidFill>
                <a:latin typeface="Calibri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2400" b="0" strike="noStrike" spc="-1">
                <a:solidFill>
                  <a:srgbClr val="000000"/>
                </a:solidFill>
                <a:latin typeface="Calibri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400" b="0" strike="noStrike" spc="-1">
                <a:solidFill>
                  <a:srgbClr val="000000"/>
                </a:solidFill>
                <a:latin typeface="Calibri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400" b="0" strike="noStrike" spc="-1">
                <a:solidFill>
                  <a:srgbClr val="000000"/>
                </a:solidFill>
                <a:latin typeface="Calibri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400" b="0" strike="noStrike" spc="-1">
                <a:solidFill>
                  <a:srgbClr val="000000"/>
                </a:solidFill>
                <a:latin typeface="Calibri"/>
              </a:rPr>
              <a:t>Setè nivell d'esquema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3635640" y="7033320"/>
            <a:ext cx="3421440" cy="3776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dt"/>
          </p:nvPr>
        </p:nvSpPr>
        <p:spPr>
          <a:xfrm>
            <a:off x="534600" y="7033320"/>
            <a:ext cx="2459160" cy="3776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F5746F57-56E5-43CD-92C6-B23285B891A1}" type="datetime">
              <a:rPr lang="es-ES" sz="1800" b="0" strike="noStrike" spc="-1">
                <a:solidFill>
                  <a:srgbClr val="B2B2B2"/>
                </a:solidFill>
                <a:latin typeface="Calibri"/>
              </a:rPr>
              <a:t>19/07/2022</a:t>
            </a:fld>
            <a:endParaRPr lang="es-ES" sz="1800" b="0" strike="noStrike" spc="-1">
              <a:latin typeface="Times New Roman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sldNum"/>
          </p:nvPr>
        </p:nvSpPr>
        <p:spPr>
          <a:xfrm>
            <a:off x="9921240" y="7197120"/>
            <a:ext cx="351360" cy="174240"/>
          </a:xfrm>
          <a:prstGeom prst="rect">
            <a:avLst/>
          </a:prstGeom>
        </p:spPr>
        <p:txBody>
          <a:bodyPr lIns="0" tIns="0" rIns="0" bIns="0"/>
          <a:lstStyle/>
          <a:p>
            <a:pPr marL="109080">
              <a:lnSpc>
                <a:spcPct val="100000"/>
              </a:lnSpc>
              <a:spcBef>
                <a:spcPts val="6"/>
              </a:spcBef>
            </a:pPr>
            <a:fld id="{6A071F93-10FE-4989-8B8B-A386EDDC9A13}" type="slidenum">
              <a:rPr lang="es-ES" sz="1000" b="0" strike="noStrike" spc="-29">
                <a:solidFill>
                  <a:srgbClr val="231F20"/>
                </a:solidFill>
                <a:latin typeface="Calibri"/>
              </a:rPr>
              <a:t>‹Nº›</a:t>
            </a:fld>
            <a:r>
              <a:rPr lang="es-ES" sz="1000" b="0" strike="noStrike" spc="-29">
                <a:solidFill>
                  <a:srgbClr val="231F20"/>
                </a:solidFill>
                <a:latin typeface="Calibri"/>
              </a:rPr>
              <a:t>/</a:t>
            </a:r>
            <a:r>
              <a:rPr lang="es-ES" sz="1000" b="0" strike="noStrike" spc="-49">
                <a:solidFill>
                  <a:srgbClr val="231F20"/>
                </a:solidFill>
                <a:latin typeface="Calibri"/>
              </a:rPr>
              <a:t>2</a:t>
            </a:r>
            <a:r>
              <a:rPr lang="es-ES" sz="1000" b="0" strike="noStrike" spc="-1">
                <a:solidFill>
                  <a:srgbClr val="231F20"/>
                </a:solidFill>
                <a:latin typeface="Calibri"/>
              </a:rPr>
              <a:t>8</a:t>
            </a:r>
            <a:endParaRPr lang="es-E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32000" y="444600"/>
            <a:ext cx="9828000" cy="561600"/>
          </a:xfrm>
          <a:custGeom>
            <a:avLst/>
            <a:gdLst/>
            <a:ahLst/>
            <a:cxnLst/>
            <a:rect l="l" t="t" r="r" b="b"/>
            <a:pathLst>
              <a:path w="9828530" h="561975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489458"/>
                </a:lnTo>
                <a:lnTo>
                  <a:pt x="5657" y="517482"/>
                </a:lnTo>
                <a:lnTo>
                  <a:pt x="21087" y="540367"/>
                </a:lnTo>
                <a:lnTo>
                  <a:pt x="43972" y="555796"/>
                </a:lnTo>
                <a:lnTo>
                  <a:pt x="71996" y="561454"/>
                </a:lnTo>
                <a:lnTo>
                  <a:pt x="9756001" y="561454"/>
                </a:lnTo>
                <a:lnTo>
                  <a:pt x="9784025" y="555796"/>
                </a:lnTo>
                <a:lnTo>
                  <a:pt x="9806909" y="540367"/>
                </a:lnTo>
                <a:lnTo>
                  <a:pt x="9822338" y="517482"/>
                </a:lnTo>
                <a:lnTo>
                  <a:pt x="9827996" y="489458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839AC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546120" y="482760"/>
            <a:ext cx="9600480" cy="3909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Feu clic per editar el format del text del títol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32000" y="2283480"/>
            <a:ext cx="9828000" cy="43714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Feu clic per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Setè nivell d'esquema</a:t>
            </a:r>
          </a:p>
        </p:txBody>
      </p:sp>
      <p:sp>
        <p:nvSpPr>
          <p:cNvPr id="90" name="PlaceHolder 4"/>
          <p:cNvSpPr>
            <a:spLocks noGrp="1"/>
          </p:cNvSpPr>
          <p:nvPr>
            <p:ph type="ftr"/>
          </p:nvPr>
        </p:nvSpPr>
        <p:spPr>
          <a:xfrm>
            <a:off x="3635640" y="7033320"/>
            <a:ext cx="3421440" cy="3776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dt"/>
          </p:nvPr>
        </p:nvSpPr>
        <p:spPr>
          <a:xfrm>
            <a:off x="534600" y="7033320"/>
            <a:ext cx="2459160" cy="3776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42931838-5A53-42F4-BA28-C06D5AF18070}" type="datetime">
              <a:rPr lang="es-ES" sz="1800" b="0" strike="noStrike" spc="-1">
                <a:solidFill>
                  <a:srgbClr val="B2B2B2"/>
                </a:solidFill>
                <a:latin typeface="Calibri"/>
              </a:rPr>
              <a:t>19/07/2022</a:t>
            </a:fld>
            <a:endParaRPr lang="es-ES" sz="1800" b="0" strike="noStrike" spc="-1">
              <a:latin typeface="Times New Roman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sldNum"/>
          </p:nvPr>
        </p:nvSpPr>
        <p:spPr>
          <a:xfrm>
            <a:off x="9921240" y="7197120"/>
            <a:ext cx="351360" cy="174240"/>
          </a:xfrm>
          <a:prstGeom prst="rect">
            <a:avLst/>
          </a:prstGeom>
        </p:spPr>
        <p:txBody>
          <a:bodyPr lIns="0" tIns="0" rIns="0" bIns="0"/>
          <a:lstStyle/>
          <a:p>
            <a:pPr marL="109080">
              <a:lnSpc>
                <a:spcPct val="100000"/>
              </a:lnSpc>
              <a:spcBef>
                <a:spcPts val="6"/>
              </a:spcBef>
            </a:pPr>
            <a:fld id="{B937D142-B404-43BD-806F-0E9CCF2F1ABD}" type="slidenum">
              <a:rPr lang="es-ES" sz="1000" b="0" strike="noStrike" spc="-29">
                <a:solidFill>
                  <a:srgbClr val="231F20"/>
                </a:solidFill>
                <a:latin typeface="Calibri"/>
              </a:rPr>
              <a:t>‹Nº›</a:t>
            </a:fld>
            <a:r>
              <a:rPr lang="es-ES" sz="1000" b="0" strike="noStrike" spc="-29">
                <a:solidFill>
                  <a:srgbClr val="231F20"/>
                </a:solidFill>
                <a:latin typeface="Calibri"/>
              </a:rPr>
              <a:t>/</a:t>
            </a:r>
            <a:r>
              <a:rPr lang="es-ES" sz="1000" b="0" strike="noStrike" spc="-49">
                <a:solidFill>
                  <a:srgbClr val="231F20"/>
                </a:solidFill>
                <a:latin typeface="Calibri"/>
              </a:rPr>
              <a:t>2</a:t>
            </a:r>
            <a:r>
              <a:rPr lang="es-ES" sz="1000" b="0" strike="noStrike" spc="-1">
                <a:solidFill>
                  <a:srgbClr val="231F20"/>
                </a:solidFill>
                <a:latin typeface="Calibri"/>
              </a:rPr>
              <a:t>8</a:t>
            </a:r>
            <a:endParaRPr lang="es-E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sa.ca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youtube.com/user/BSABadalona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a.cat/" TargetMode="External"/><Relationship Id="rId2" Type="http://schemas.openxmlformats.org/officeDocument/2006/relationships/hyperlink" Target="https://www.bsa.cat/ca/qui-som/organs-de-govern" TargetMode="Externa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224000" y="5552640"/>
            <a:ext cx="7992000" cy="95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117" dirty="0" smtClean="0">
                <a:solidFill>
                  <a:srgbClr val="D24269"/>
                </a:solidFill>
                <a:latin typeface="Calibri"/>
              </a:rPr>
              <a:t>B</a:t>
            </a:r>
            <a:r>
              <a:rPr lang="ca-ES" sz="1800" b="1" strike="noStrike" spc="117" dirty="0" smtClean="0">
                <a:solidFill>
                  <a:srgbClr val="D24269"/>
                </a:solidFill>
                <a:latin typeface="Calibri"/>
              </a:rPr>
              <a:t>ADALONA </a:t>
            </a:r>
            <a:r>
              <a:rPr lang="ca-ES" sz="2400" b="1" strike="noStrike" spc="83" dirty="0" smtClean="0">
                <a:solidFill>
                  <a:srgbClr val="D24269"/>
                </a:solidFill>
                <a:latin typeface="Calibri"/>
              </a:rPr>
              <a:t>S</a:t>
            </a:r>
            <a:r>
              <a:rPr lang="ca-ES" sz="1800" b="1" strike="noStrike" spc="83" dirty="0" smtClean="0">
                <a:solidFill>
                  <a:srgbClr val="D24269"/>
                </a:solidFill>
                <a:latin typeface="Calibri"/>
              </a:rPr>
              <a:t>ERVEIS</a:t>
            </a:r>
            <a:r>
              <a:rPr lang="ca-ES" sz="1800" b="1" strike="noStrike" spc="109" dirty="0" smtClean="0">
                <a:solidFill>
                  <a:srgbClr val="D24269"/>
                </a:solidFill>
                <a:latin typeface="Calibri"/>
              </a:rPr>
              <a:t> </a:t>
            </a:r>
            <a:r>
              <a:rPr lang="ca-ES" sz="2400" b="1" strike="noStrike" spc="103" dirty="0" smtClean="0">
                <a:solidFill>
                  <a:srgbClr val="D24269"/>
                </a:solidFill>
                <a:latin typeface="Calibri"/>
              </a:rPr>
              <a:t>A</a:t>
            </a:r>
            <a:r>
              <a:rPr lang="ca-ES" sz="1800" b="1" strike="noStrike" spc="103" dirty="0" smtClean="0">
                <a:solidFill>
                  <a:srgbClr val="D24269"/>
                </a:solidFill>
                <a:latin typeface="Calibri"/>
              </a:rPr>
              <a:t>SSISTENCIALS</a:t>
            </a:r>
            <a:endParaRPr lang="ca-ES" sz="1800" b="0" strike="noStrike" spc="-1" dirty="0" smtClean="0"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99"/>
              </a:spcBef>
            </a:pPr>
            <a:endParaRPr lang="ca-ES" sz="1800" b="0" strike="noStrike" spc="-1" dirty="0" smtClean="0"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ca-ES" sz="1800" b="1" strike="noStrike" spc="103" dirty="0" smtClean="0">
                <a:solidFill>
                  <a:srgbClr val="D24269"/>
                </a:solidFill>
                <a:latin typeface="Calibri"/>
              </a:rPr>
              <a:t>Coneix la teva organització: </a:t>
            </a:r>
            <a:r>
              <a:rPr lang="ca-ES" sz="1800" b="1" strike="noStrike" spc="103" dirty="0" smtClean="0">
                <a:solidFill>
                  <a:srgbClr val="00B0F0"/>
                </a:solidFill>
                <a:latin typeface="Calibri"/>
                <a:hlinkClick r:id="rId2"/>
              </a:rPr>
              <a:t>www.bsa.cat</a:t>
            </a:r>
            <a:r>
              <a:rPr lang="ca-ES" sz="1800" b="1" strike="noStrike" spc="103" dirty="0" smtClean="0">
                <a:solidFill>
                  <a:srgbClr val="00B0F0"/>
                </a:solidFill>
                <a:latin typeface="Calibri"/>
              </a:rPr>
              <a:t> </a:t>
            </a:r>
            <a:r>
              <a:rPr lang="ca-ES" sz="1800" b="1" strike="noStrike" spc="103" dirty="0" smtClean="0">
                <a:solidFill>
                  <a:srgbClr val="D24269"/>
                </a:solidFill>
                <a:latin typeface="Calibri"/>
              </a:rPr>
              <a:t>- QUI SOM</a:t>
            </a:r>
            <a:endParaRPr lang="ca-ES" sz="1800" b="0" strike="noStrike" spc="-1" dirty="0">
              <a:latin typeface="Arial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9921240" y="7197120"/>
            <a:ext cx="351360" cy="4386960"/>
          </a:xfrm>
          <a:prstGeom prst="rect">
            <a:avLst/>
          </a:prstGeom>
          <a:noFill/>
          <a:ln>
            <a:noFill/>
          </a:ln>
        </p:spPr>
        <p:txBody>
          <a:bodyPr lIns="0" tIns="720" rIns="0" bIns="0"/>
          <a:lstStyle/>
          <a:p>
            <a:pPr marL="109080">
              <a:lnSpc>
                <a:spcPct val="100000"/>
              </a:lnSpc>
              <a:spcBef>
                <a:spcPts val="6"/>
              </a:spcBef>
            </a:pPr>
            <a:fld id="{25D3CC33-AD6D-495F-B7A4-A4212F5A6677}" type="slidenum">
              <a:rPr lang="es-ES" sz="1000" b="0" strike="noStrike" spc="-29" smtClean="0">
                <a:solidFill>
                  <a:srgbClr val="231F20"/>
                </a:solidFill>
                <a:latin typeface="Calibri"/>
              </a:rPr>
              <a:t>1</a:t>
            </a:fld>
            <a:r>
              <a:rPr lang="es-ES" sz="1000" b="0" strike="noStrike" spc="-29" dirty="0" smtClean="0">
                <a:solidFill>
                  <a:srgbClr val="231F20"/>
                </a:solidFill>
                <a:latin typeface="Calibri"/>
              </a:rPr>
              <a:t>/</a:t>
            </a:r>
            <a:r>
              <a:rPr lang="es-ES" sz="1000" b="0" strike="noStrike" spc="-49" dirty="0" smtClean="0">
                <a:solidFill>
                  <a:srgbClr val="231F20"/>
                </a:solidFill>
                <a:latin typeface="Calibri"/>
              </a:rPr>
              <a:t>20</a:t>
            </a:r>
            <a:endParaRPr lang="es-ES" sz="1000" b="0" strike="noStrike" spc="-1" dirty="0">
              <a:latin typeface="Times New Roman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9901080" y="6645960"/>
            <a:ext cx="263880" cy="74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2400" b="1" strike="noStrike" spc="-259">
                <a:solidFill>
                  <a:srgbClr val="FFFFFF"/>
                </a:solidFill>
                <a:latin typeface="Calibri"/>
              </a:rPr>
              <a:t>&gt;&gt;</a:t>
            </a:r>
            <a:endParaRPr lang="es-E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546119" y="482760"/>
            <a:ext cx="8286154" cy="12754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spcBef>
                <a:spcPts val="99"/>
              </a:spcBef>
            </a:pPr>
            <a:r>
              <a:rPr lang="ca-ES" sz="2400" b="1" strike="noStrike" spc="-1" dirty="0" smtClean="0">
                <a:solidFill>
                  <a:srgbClr val="FFFFFF"/>
                </a:solidFill>
                <a:latin typeface="Calibri"/>
              </a:rPr>
              <a:t>P</a:t>
            </a:r>
            <a:r>
              <a:rPr lang="ca-ES" b="1" spc="-1" dirty="0" smtClean="0">
                <a:solidFill>
                  <a:srgbClr val="FFFFFF"/>
                </a:solidFill>
                <a:latin typeface="Calibri"/>
              </a:rPr>
              <a:t>RI</a:t>
            </a:r>
            <a:r>
              <a:rPr lang="ca-ES" b="1" spc="83" dirty="0" smtClean="0">
                <a:solidFill>
                  <a:srgbClr val="FFFFFF"/>
                </a:solidFill>
                <a:latin typeface="Calibri"/>
              </a:rPr>
              <a:t>ORIORITATS </a:t>
            </a:r>
            <a:r>
              <a:rPr lang="ca-ES" sz="2400" b="1" spc="72" dirty="0" smtClean="0">
                <a:solidFill>
                  <a:srgbClr val="FFFFFF"/>
                </a:solidFill>
                <a:latin typeface="Calibri"/>
              </a:rPr>
              <a:t>E</a:t>
            </a:r>
            <a:r>
              <a:rPr lang="ca-ES" b="1" spc="72" dirty="0" smtClean="0">
                <a:solidFill>
                  <a:srgbClr val="FFFFFF"/>
                </a:solidFill>
                <a:latin typeface="Calibri"/>
              </a:rPr>
              <a:t>STRATÈGIQUES </a:t>
            </a:r>
            <a:r>
              <a:rPr lang="ca-ES" sz="2400" b="1" strike="noStrike" spc="-1" dirty="0" smtClean="0">
                <a:solidFill>
                  <a:srgbClr val="FFFFFF"/>
                </a:solidFill>
                <a:latin typeface="Calibri"/>
              </a:rPr>
              <a:t>2022</a:t>
            </a:r>
            <a:endParaRPr lang="ca-ES" sz="2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444960" y="1093173"/>
            <a:ext cx="982800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3"/>
          <p:cNvSpPr/>
          <p:nvPr/>
        </p:nvSpPr>
        <p:spPr>
          <a:xfrm>
            <a:off x="9941040" y="7197120"/>
            <a:ext cx="33192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20" rIns="0" bIns="0"/>
          <a:lstStyle/>
          <a:p>
            <a:pPr marL="38160">
              <a:lnSpc>
                <a:spcPct val="100000"/>
              </a:lnSpc>
              <a:spcBef>
                <a:spcPts val="6"/>
              </a:spcBef>
            </a:pPr>
            <a:fld id="{36A5A960-5855-46EB-A4EC-C4C8F7ACEFD1}" type="slidenum">
              <a:rPr lang="es-ES" sz="1000" b="0" strike="noStrike" spc="-89" smtClean="0">
                <a:solidFill>
                  <a:srgbClr val="231F20"/>
                </a:solidFill>
                <a:latin typeface="Calibri"/>
              </a:rPr>
              <a:t>10</a:t>
            </a:fld>
            <a:r>
              <a:rPr lang="es-ES" sz="1000" b="0" strike="noStrike" spc="-89" dirty="0" smtClean="0">
                <a:solidFill>
                  <a:srgbClr val="231F20"/>
                </a:solidFill>
                <a:latin typeface="Calibri"/>
              </a:rPr>
              <a:t>/20</a:t>
            </a:r>
            <a:endParaRPr lang="es-ES" sz="1000" b="0" strike="noStrike" spc="-1" dirty="0">
              <a:latin typeface="Arial"/>
            </a:endParaRPr>
          </a:p>
        </p:txBody>
      </p:sp>
      <p:pic>
        <p:nvPicPr>
          <p:cNvPr id="311" name="Imagen 310"/>
          <p:cNvPicPr/>
          <p:nvPr/>
        </p:nvPicPr>
        <p:blipFill>
          <a:blip r:embed="rId2"/>
          <a:stretch/>
        </p:blipFill>
        <p:spPr>
          <a:xfrm>
            <a:off x="3528000" y="1584000"/>
            <a:ext cx="3353400" cy="1605600"/>
          </a:xfrm>
          <a:prstGeom prst="rect">
            <a:avLst/>
          </a:prstGeom>
          <a:ln>
            <a:noFill/>
          </a:ln>
        </p:spPr>
      </p:pic>
      <p:pic>
        <p:nvPicPr>
          <p:cNvPr id="312" name="Imagen 311"/>
          <p:cNvPicPr/>
          <p:nvPr/>
        </p:nvPicPr>
        <p:blipFill>
          <a:blip r:embed="rId3"/>
          <a:stretch/>
        </p:blipFill>
        <p:spPr>
          <a:xfrm>
            <a:off x="1080000" y="3314880"/>
            <a:ext cx="8320680" cy="3741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546120" y="482760"/>
            <a:ext cx="1008000" cy="12754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103">
                <a:solidFill>
                  <a:srgbClr val="FFFFFF"/>
                </a:solidFill>
                <a:latin typeface="Calibri"/>
              </a:rPr>
              <a:t>C</a:t>
            </a:r>
            <a:r>
              <a:rPr lang="ca-ES" sz="1800" b="1" strike="noStrike" spc="103">
                <a:solidFill>
                  <a:srgbClr val="FFFFFF"/>
                </a:solidFill>
                <a:latin typeface="Calibri"/>
              </a:rPr>
              <a:t>ENTRES</a:t>
            </a:r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432000" y="1062000"/>
            <a:ext cx="982800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3"/>
          <p:cNvSpPr/>
          <p:nvPr/>
        </p:nvSpPr>
        <p:spPr>
          <a:xfrm>
            <a:off x="9544680" y="548280"/>
            <a:ext cx="612360" cy="372960"/>
          </a:xfrm>
          <a:custGeom>
            <a:avLst/>
            <a:gdLst/>
            <a:ahLst/>
            <a:cxnLst/>
            <a:rect l="l" t="t" r="r" b="b"/>
            <a:pathLst>
              <a:path w="612775" h="373380">
                <a:moveTo>
                  <a:pt x="252957" y="139700"/>
                </a:moveTo>
                <a:lnTo>
                  <a:pt x="220119" y="139700"/>
                </a:lnTo>
                <a:lnTo>
                  <a:pt x="221277" y="140970"/>
                </a:lnTo>
                <a:lnTo>
                  <a:pt x="222050" y="142239"/>
                </a:lnTo>
                <a:lnTo>
                  <a:pt x="228374" y="165100"/>
                </a:lnTo>
                <a:lnTo>
                  <a:pt x="234133" y="186689"/>
                </a:lnTo>
                <a:lnTo>
                  <a:pt x="238935" y="209550"/>
                </a:lnTo>
                <a:lnTo>
                  <a:pt x="242095" y="233679"/>
                </a:lnTo>
                <a:lnTo>
                  <a:pt x="242074" y="260350"/>
                </a:lnTo>
                <a:lnTo>
                  <a:pt x="228969" y="300989"/>
                </a:lnTo>
                <a:lnTo>
                  <a:pt x="200199" y="330200"/>
                </a:lnTo>
                <a:lnTo>
                  <a:pt x="178382" y="339089"/>
                </a:lnTo>
                <a:lnTo>
                  <a:pt x="176021" y="339089"/>
                </a:lnTo>
                <a:lnTo>
                  <a:pt x="175480" y="342900"/>
                </a:lnTo>
                <a:lnTo>
                  <a:pt x="176782" y="345439"/>
                </a:lnTo>
                <a:lnTo>
                  <a:pt x="177621" y="346709"/>
                </a:lnTo>
                <a:lnTo>
                  <a:pt x="177814" y="349250"/>
                </a:lnTo>
                <a:lnTo>
                  <a:pt x="178754" y="349250"/>
                </a:lnTo>
                <a:lnTo>
                  <a:pt x="181661" y="351789"/>
                </a:lnTo>
                <a:lnTo>
                  <a:pt x="183749" y="354329"/>
                </a:lnTo>
                <a:lnTo>
                  <a:pt x="185220" y="359409"/>
                </a:lnTo>
                <a:lnTo>
                  <a:pt x="184953" y="359409"/>
                </a:lnTo>
                <a:lnTo>
                  <a:pt x="186695" y="360679"/>
                </a:lnTo>
                <a:lnTo>
                  <a:pt x="187183" y="361950"/>
                </a:lnTo>
                <a:lnTo>
                  <a:pt x="188181" y="367029"/>
                </a:lnTo>
                <a:lnTo>
                  <a:pt x="189356" y="370839"/>
                </a:lnTo>
                <a:lnTo>
                  <a:pt x="193868" y="373379"/>
                </a:lnTo>
                <a:lnTo>
                  <a:pt x="198706" y="373379"/>
                </a:lnTo>
                <a:lnTo>
                  <a:pt x="236608" y="353059"/>
                </a:lnTo>
                <a:lnTo>
                  <a:pt x="273423" y="300989"/>
                </a:lnTo>
                <a:lnTo>
                  <a:pt x="279632" y="274320"/>
                </a:lnTo>
                <a:lnTo>
                  <a:pt x="278647" y="241300"/>
                </a:lnTo>
                <a:lnTo>
                  <a:pt x="281371" y="240029"/>
                </a:lnTo>
                <a:lnTo>
                  <a:pt x="283429" y="238759"/>
                </a:lnTo>
                <a:lnTo>
                  <a:pt x="295517" y="238759"/>
                </a:lnTo>
                <a:lnTo>
                  <a:pt x="299416" y="232409"/>
                </a:lnTo>
                <a:lnTo>
                  <a:pt x="304710" y="228600"/>
                </a:lnTo>
                <a:lnTo>
                  <a:pt x="311038" y="223520"/>
                </a:lnTo>
                <a:lnTo>
                  <a:pt x="318039" y="219709"/>
                </a:lnTo>
                <a:lnTo>
                  <a:pt x="346080" y="207009"/>
                </a:lnTo>
                <a:lnTo>
                  <a:pt x="356533" y="201929"/>
                </a:lnTo>
                <a:lnTo>
                  <a:pt x="272065" y="201929"/>
                </a:lnTo>
                <a:lnTo>
                  <a:pt x="268570" y="189229"/>
                </a:lnTo>
                <a:lnTo>
                  <a:pt x="264785" y="175259"/>
                </a:lnTo>
                <a:lnTo>
                  <a:pt x="260789" y="162559"/>
                </a:lnTo>
                <a:lnTo>
                  <a:pt x="253290" y="140970"/>
                </a:lnTo>
                <a:lnTo>
                  <a:pt x="252957" y="139700"/>
                </a:lnTo>
                <a:close/>
                <a:moveTo>
                  <a:pt x="182601" y="358139"/>
                </a:moveTo>
                <a:lnTo>
                  <a:pt x="182466" y="359409"/>
                </a:lnTo>
                <a:lnTo>
                  <a:pt x="185220" y="359409"/>
                </a:lnTo>
                <a:lnTo>
                  <a:pt x="182601" y="358139"/>
                </a:lnTo>
                <a:close/>
                <a:moveTo>
                  <a:pt x="160546" y="158750"/>
                </a:moveTo>
                <a:lnTo>
                  <a:pt x="108694" y="158750"/>
                </a:lnTo>
                <a:lnTo>
                  <a:pt x="125399" y="161289"/>
                </a:lnTo>
                <a:lnTo>
                  <a:pt x="139267" y="165100"/>
                </a:lnTo>
                <a:lnTo>
                  <a:pt x="139900" y="166370"/>
                </a:lnTo>
                <a:lnTo>
                  <a:pt x="141684" y="167639"/>
                </a:lnTo>
                <a:lnTo>
                  <a:pt x="144089" y="171450"/>
                </a:lnTo>
                <a:lnTo>
                  <a:pt x="146048" y="176529"/>
                </a:lnTo>
                <a:lnTo>
                  <a:pt x="147175" y="180339"/>
                </a:lnTo>
                <a:lnTo>
                  <a:pt x="148568" y="195579"/>
                </a:lnTo>
                <a:lnTo>
                  <a:pt x="144884" y="208279"/>
                </a:lnTo>
                <a:lnTo>
                  <a:pt x="137859" y="219709"/>
                </a:lnTo>
                <a:lnTo>
                  <a:pt x="129229" y="228600"/>
                </a:lnTo>
                <a:lnTo>
                  <a:pt x="126402" y="233679"/>
                </a:lnTo>
                <a:lnTo>
                  <a:pt x="122953" y="238759"/>
                </a:lnTo>
                <a:lnTo>
                  <a:pt x="115229" y="246379"/>
                </a:lnTo>
                <a:lnTo>
                  <a:pt x="111333" y="247650"/>
                </a:lnTo>
                <a:lnTo>
                  <a:pt x="107714" y="252729"/>
                </a:lnTo>
                <a:lnTo>
                  <a:pt x="103790" y="252729"/>
                </a:lnTo>
                <a:lnTo>
                  <a:pt x="99329" y="255270"/>
                </a:lnTo>
                <a:lnTo>
                  <a:pt x="97765" y="257809"/>
                </a:lnTo>
                <a:lnTo>
                  <a:pt x="91454" y="262889"/>
                </a:lnTo>
                <a:lnTo>
                  <a:pt x="86492" y="267970"/>
                </a:lnTo>
                <a:lnTo>
                  <a:pt x="82798" y="273050"/>
                </a:lnTo>
                <a:lnTo>
                  <a:pt x="80295" y="279400"/>
                </a:lnTo>
                <a:lnTo>
                  <a:pt x="76271" y="284479"/>
                </a:lnTo>
                <a:lnTo>
                  <a:pt x="78551" y="293370"/>
                </a:lnTo>
                <a:lnTo>
                  <a:pt x="83159" y="297179"/>
                </a:lnTo>
                <a:lnTo>
                  <a:pt x="84912" y="302259"/>
                </a:lnTo>
                <a:lnTo>
                  <a:pt x="89460" y="304800"/>
                </a:lnTo>
                <a:lnTo>
                  <a:pt x="96452" y="313689"/>
                </a:lnTo>
                <a:lnTo>
                  <a:pt x="100673" y="321309"/>
                </a:lnTo>
                <a:lnTo>
                  <a:pt x="112460" y="320039"/>
                </a:lnTo>
                <a:lnTo>
                  <a:pt x="114976" y="320039"/>
                </a:lnTo>
                <a:lnTo>
                  <a:pt x="117151" y="318770"/>
                </a:lnTo>
                <a:lnTo>
                  <a:pt x="152220" y="285750"/>
                </a:lnTo>
                <a:lnTo>
                  <a:pt x="177835" y="238759"/>
                </a:lnTo>
                <a:lnTo>
                  <a:pt x="182348" y="215900"/>
                </a:lnTo>
                <a:lnTo>
                  <a:pt x="181164" y="190500"/>
                </a:lnTo>
                <a:lnTo>
                  <a:pt x="194799" y="172720"/>
                </a:lnTo>
                <a:lnTo>
                  <a:pt x="173188" y="172720"/>
                </a:lnTo>
                <a:lnTo>
                  <a:pt x="170782" y="168909"/>
                </a:lnTo>
                <a:lnTo>
                  <a:pt x="168501" y="166370"/>
                </a:lnTo>
                <a:lnTo>
                  <a:pt x="166087" y="163829"/>
                </a:lnTo>
                <a:lnTo>
                  <a:pt x="160546" y="158750"/>
                </a:lnTo>
                <a:close/>
                <a:moveTo>
                  <a:pt x="39057" y="304800"/>
                </a:moveTo>
                <a:lnTo>
                  <a:pt x="3584" y="304800"/>
                </a:lnTo>
                <a:lnTo>
                  <a:pt x="4976" y="314959"/>
                </a:lnTo>
                <a:lnTo>
                  <a:pt x="8464" y="314959"/>
                </a:lnTo>
                <a:lnTo>
                  <a:pt x="16981" y="316229"/>
                </a:lnTo>
                <a:lnTo>
                  <a:pt x="27699" y="316229"/>
                </a:lnTo>
                <a:lnTo>
                  <a:pt x="37788" y="314959"/>
                </a:lnTo>
                <a:lnTo>
                  <a:pt x="39057" y="304800"/>
                </a:lnTo>
                <a:close/>
                <a:moveTo>
                  <a:pt x="10299" y="53339"/>
                </a:moveTo>
                <a:lnTo>
                  <a:pt x="8009" y="58420"/>
                </a:lnTo>
                <a:lnTo>
                  <a:pt x="5716" y="62229"/>
                </a:lnTo>
                <a:lnTo>
                  <a:pt x="4852" y="67309"/>
                </a:lnTo>
                <a:lnTo>
                  <a:pt x="3514" y="77470"/>
                </a:lnTo>
                <a:lnTo>
                  <a:pt x="2780" y="87629"/>
                </a:lnTo>
                <a:lnTo>
                  <a:pt x="2192" y="99059"/>
                </a:lnTo>
                <a:lnTo>
                  <a:pt x="1293" y="109220"/>
                </a:lnTo>
                <a:lnTo>
                  <a:pt x="120" y="153670"/>
                </a:lnTo>
                <a:lnTo>
                  <a:pt x="0" y="215900"/>
                </a:lnTo>
                <a:lnTo>
                  <a:pt x="524" y="255270"/>
                </a:lnTo>
                <a:lnTo>
                  <a:pt x="1586" y="311150"/>
                </a:lnTo>
                <a:lnTo>
                  <a:pt x="1801" y="313689"/>
                </a:lnTo>
                <a:lnTo>
                  <a:pt x="3471" y="313689"/>
                </a:lnTo>
                <a:lnTo>
                  <a:pt x="3038" y="311150"/>
                </a:lnTo>
                <a:lnTo>
                  <a:pt x="2595" y="307339"/>
                </a:lnTo>
                <a:lnTo>
                  <a:pt x="3584" y="304800"/>
                </a:lnTo>
                <a:lnTo>
                  <a:pt x="39057" y="304800"/>
                </a:lnTo>
                <a:lnTo>
                  <a:pt x="40484" y="293370"/>
                </a:lnTo>
                <a:lnTo>
                  <a:pt x="40258" y="252729"/>
                </a:lnTo>
                <a:lnTo>
                  <a:pt x="40201" y="246379"/>
                </a:lnTo>
                <a:lnTo>
                  <a:pt x="39073" y="196850"/>
                </a:lnTo>
                <a:lnTo>
                  <a:pt x="38956" y="180339"/>
                </a:lnTo>
                <a:lnTo>
                  <a:pt x="38832" y="151129"/>
                </a:lnTo>
                <a:lnTo>
                  <a:pt x="149701" y="151129"/>
                </a:lnTo>
                <a:lnTo>
                  <a:pt x="141744" y="147320"/>
                </a:lnTo>
                <a:lnTo>
                  <a:pt x="130284" y="143509"/>
                </a:lnTo>
                <a:lnTo>
                  <a:pt x="38842" y="143509"/>
                </a:lnTo>
                <a:lnTo>
                  <a:pt x="39749" y="127000"/>
                </a:lnTo>
                <a:lnTo>
                  <a:pt x="41098" y="110489"/>
                </a:lnTo>
                <a:lnTo>
                  <a:pt x="42570" y="95250"/>
                </a:lnTo>
                <a:lnTo>
                  <a:pt x="43847" y="80009"/>
                </a:lnTo>
                <a:lnTo>
                  <a:pt x="48919" y="76200"/>
                </a:lnTo>
                <a:lnTo>
                  <a:pt x="54973" y="73659"/>
                </a:lnTo>
                <a:lnTo>
                  <a:pt x="61729" y="71120"/>
                </a:lnTo>
                <a:lnTo>
                  <a:pt x="69981" y="69850"/>
                </a:lnTo>
                <a:lnTo>
                  <a:pt x="123685" y="69850"/>
                </a:lnTo>
                <a:lnTo>
                  <a:pt x="122234" y="68579"/>
                </a:lnTo>
                <a:lnTo>
                  <a:pt x="114069" y="63500"/>
                </a:lnTo>
                <a:lnTo>
                  <a:pt x="105246" y="58420"/>
                </a:lnTo>
                <a:lnTo>
                  <a:pt x="96020" y="54609"/>
                </a:lnTo>
                <a:lnTo>
                  <a:pt x="12591" y="54609"/>
                </a:lnTo>
                <a:lnTo>
                  <a:pt x="10299" y="53339"/>
                </a:lnTo>
                <a:close/>
                <a:moveTo>
                  <a:pt x="464771" y="167639"/>
                </a:moveTo>
                <a:lnTo>
                  <a:pt x="432335" y="167639"/>
                </a:lnTo>
                <a:lnTo>
                  <a:pt x="438526" y="184150"/>
                </a:lnTo>
                <a:lnTo>
                  <a:pt x="442915" y="196850"/>
                </a:lnTo>
                <a:lnTo>
                  <a:pt x="447767" y="208279"/>
                </a:lnTo>
                <a:lnTo>
                  <a:pt x="453715" y="218439"/>
                </a:lnTo>
                <a:lnTo>
                  <a:pt x="461390" y="227329"/>
                </a:lnTo>
                <a:lnTo>
                  <a:pt x="462115" y="228600"/>
                </a:lnTo>
                <a:lnTo>
                  <a:pt x="464236" y="228600"/>
                </a:lnTo>
                <a:lnTo>
                  <a:pt x="466320" y="231139"/>
                </a:lnTo>
                <a:lnTo>
                  <a:pt x="467722" y="233679"/>
                </a:lnTo>
                <a:lnTo>
                  <a:pt x="471594" y="234950"/>
                </a:lnTo>
                <a:lnTo>
                  <a:pt x="474139" y="236220"/>
                </a:lnTo>
                <a:lnTo>
                  <a:pt x="477143" y="240029"/>
                </a:lnTo>
                <a:lnTo>
                  <a:pt x="480459" y="241300"/>
                </a:lnTo>
                <a:lnTo>
                  <a:pt x="484926" y="242570"/>
                </a:lnTo>
                <a:lnTo>
                  <a:pt x="487943" y="240029"/>
                </a:lnTo>
                <a:lnTo>
                  <a:pt x="488350" y="236220"/>
                </a:lnTo>
                <a:lnTo>
                  <a:pt x="489840" y="233679"/>
                </a:lnTo>
                <a:lnTo>
                  <a:pt x="489749" y="229870"/>
                </a:lnTo>
                <a:lnTo>
                  <a:pt x="486665" y="222250"/>
                </a:lnTo>
                <a:lnTo>
                  <a:pt x="483507" y="215900"/>
                </a:lnTo>
                <a:lnTo>
                  <a:pt x="480478" y="208279"/>
                </a:lnTo>
                <a:lnTo>
                  <a:pt x="477778" y="200659"/>
                </a:lnTo>
                <a:lnTo>
                  <a:pt x="474816" y="194309"/>
                </a:lnTo>
                <a:lnTo>
                  <a:pt x="471507" y="186689"/>
                </a:lnTo>
                <a:lnTo>
                  <a:pt x="468322" y="180339"/>
                </a:lnTo>
                <a:lnTo>
                  <a:pt x="465732" y="171450"/>
                </a:lnTo>
                <a:lnTo>
                  <a:pt x="464771" y="167639"/>
                </a:lnTo>
                <a:close/>
                <a:moveTo>
                  <a:pt x="295517" y="238759"/>
                </a:moveTo>
                <a:lnTo>
                  <a:pt x="287634" y="238759"/>
                </a:lnTo>
                <a:lnTo>
                  <a:pt x="291814" y="241300"/>
                </a:lnTo>
                <a:lnTo>
                  <a:pt x="295517" y="238759"/>
                </a:lnTo>
                <a:close/>
                <a:moveTo>
                  <a:pt x="375817" y="0"/>
                </a:moveTo>
                <a:lnTo>
                  <a:pt x="346322" y="50800"/>
                </a:lnTo>
                <a:lnTo>
                  <a:pt x="321268" y="104139"/>
                </a:lnTo>
                <a:lnTo>
                  <a:pt x="308632" y="130809"/>
                </a:lnTo>
                <a:lnTo>
                  <a:pt x="300046" y="148589"/>
                </a:lnTo>
                <a:lnTo>
                  <a:pt x="291548" y="167639"/>
                </a:lnTo>
                <a:lnTo>
                  <a:pt x="282451" y="185420"/>
                </a:lnTo>
                <a:lnTo>
                  <a:pt x="272065" y="201929"/>
                </a:lnTo>
                <a:lnTo>
                  <a:pt x="356533" y="201929"/>
                </a:lnTo>
                <a:lnTo>
                  <a:pt x="366986" y="196850"/>
                </a:lnTo>
                <a:lnTo>
                  <a:pt x="321384" y="196850"/>
                </a:lnTo>
                <a:lnTo>
                  <a:pt x="337314" y="162559"/>
                </a:lnTo>
                <a:lnTo>
                  <a:pt x="353166" y="127000"/>
                </a:lnTo>
                <a:lnTo>
                  <a:pt x="369267" y="92709"/>
                </a:lnTo>
                <a:lnTo>
                  <a:pt x="385944" y="59689"/>
                </a:lnTo>
                <a:lnTo>
                  <a:pt x="386310" y="58420"/>
                </a:lnTo>
                <a:lnTo>
                  <a:pt x="386573" y="58420"/>
                </a:lnTo>
                <a:lnTo>
                  <a:pt x="386931" y="57150"/>
                </a:lnTo>
                <a:lnTo>
                  <a:pt x="387626" y="55879"/>
                </a:lnTo>
                <a:lnTo>
                  <a:pt x="423381" y="55879"/>
                </a:lnTo>
                <a:lnTo>
                  <a:pt x="417946" y="38100"/>
                </a:lnTo>
                <a:lnTo>
                  <a:pt x="416272" y="31750"/>
                </a:lnTo>
                <a:lnTo>
                  <a:pt x="413875" y="26670"/>
                </a:lnTo>
                <a:lnTo>
                  <a:pt x="409430" y="19050"/>
                </a:lnTo>
                <a:lnTo>
                  <a:pt x="407343" y="19050"/>
                </a:lnTo>
                <a:lnTo>
                  <a:pt x="405528" y="16509"/>
                </a:lnTo>
                <a:lnTo>
                  <a:pt x="401769" y="15239"/>
                </a:lnTo>
                <a:lnTo>
                  <a:pt x="398807" y="11429"/>
                </a:lnTo>
                <a:lnTo>
                  <a:pt x="393907" y="10159"/>
                </a:lnTo>
                <a:lnTo>
                  <a:pt x="392513" y="8889"/>
                </a:lnTo>
                <a:lnTo>
                  <a:pt x="389780" y="7620"/>
                </a:lnTo>
                <a:lnTo>
                  <a:pt x="383797" y="5079"/>
                </a:lnTo>
                <a:lnTo>
                  <a:pt x="380389" y="1270"/>
                </a:lnTo>
                <a:lnTo>
                  <a:pt x="375817" y="0"/>
                </a:lnTo>
                <a:close/>
                <a:moveTo>
                  <a:pt x="423381" y="55879"/>
                </a:moveTo>
                <a:lnTo>
                  <a:pt x="387626" y="55879"/>
                </a:lnTo>
                <a:lnTo>
                  <a:pt x="387910" y="57150"/>
                </a:lnTo>
                <a:lnTo>
                  <a:pt x="426616" y="153670"/>
                </a:lnTo>
                <a:lnTo>
                  <a:pt x="425542" y="153670"/>
                </a:lnTo>
                <a:lnTo>
                  <a:pt x="399713" y="165100"/>
                </a:lnTo>
                <a:lnTo>
                  <a:pt x="374572" y="175259"/>
                </a:lnTo>
                <a:lnTo>
                  <a:pt x="349103" y="186689"/>
                </a:lnTo>
                <a:lnTo>
                  <a:pt x="322434" y="196850"/>
                </a:lnTo>
                <a:lnTo>
                  <a:pt x="366986" y="196850"/>
                </a:lnTo>
                <a:lnTo>
                  <a:pt x="374825" y="193039"/>
                </a:lnTo>
                <a:lnTo>
                  <a:pt x="432335" y="167639"/>
                </a:lnTo>
                <a:lnTo>
                  <a:pt x="464771" y="167639"/>
                </a:lnTo>
                <a:lnTo>
                  <a:pt x="464451" y="166370"/>
                </a:lnTo>
                <a:lnTo>
                  <a:pt x="461807" y="161289"/>
                </a:lnTo>
                <a:lnTo>
                  <a:pt x="460300" y="156209"/>
                </a:lnTo>
                <a:lnTo>
                  <a:pt x="483808" y="146050"/>
                </a:lnTo>
                <a:lnTo>
                  <a:pt x="497604" y="139700"/>
                </a:lnTo>
                <a:lnTo>
                  <a:pt x="454659" y="139700"/>
                </a:lnTo>
                <a:lnTo>
                  <a:pt x="447843" y="120650"/>
                </a:lnTo>
                <a:lnTo>
                  <a:pt x="439993" y="100329"/>
                </a:lnTo>
                <a:lnTo>
                  <a:pt x="432060" y="80009"/>
                </a:lnTo>
                <a:lnTo>
                  <a:pt x="424545" y="59689"/>
                </a:lnTo>
                <a:lnTo>
                  <a:pt x="423381" y="55879"/>
                </a:lnTo>
                <a:close/>
                <a:moveTo>
                  <a:pt x="280906" y="27939"/>
                </a:moveTo>
                <a:lnTo>
                  <a:pt x="278651" y="29209"/>
                </a:lnTo>
                <a:lnTo>
                  <a:pt x="277051" y="29209"/>
                </a:lnTo>
                <a:lnTo>
                  <a:pt x="260303" y="38100"/>
                </a:lnTo>
                <a:lnTo>
                  <a:pt x="221933" y="71120"/>
                </a:lnTo>
                <a:lnTo>
                  <a:pt x="211249" y="107950"/>
                </a:lnTo>
                <a:lnTo>
                  <a:pt x="215368" y="121920"/>
                </a:lnTo>
                <a:lnTo>
                  <a:pt x="214154" y="124459"/>
                </a:lnTo>
                <a:lnTo>
                  <a:pt x="211388" y="127000"/>
                </a:lnTo>
                <a:lnTo>
                  <a:pt x="201114" y="140970"/>
                </a:lnTo>
                <a:lnTo>
                  <a:pt x="192392" y="151129"/>
                </a:lnTo>
                <a:lnTo>
                  <a:pt x="183183" y="162559"/>
                </a:lnTo>
                <a:lnTo>
                  <a:pt x="173188" y="172720"/>
                </a:lnTo>
                <a:lnTo>
                  <a:pt x="194799" y="172720"/>
                </a:lnTo>
                <a:lnTo>
                  <a:pt x="220119" y="139700"/>
                </a:lnTo>
                <a:lnTo>
                  <a:pt x="252957" y="139700"/>
                </a:lnTo>
                <a:lnTo>
                  <a:pt x="250289" y="129539"/>
                </a:lnTo>
                <a:lnTo>
                  <a:pt x="248670" y="118109"/>
                </a:lnTo>
                <a:lnTo>
                  <a:pt x="249449" y="106679"/>
                </a:lnTo>
                <a:lnTo>
                  <a:pt x="261050" y="95250"/>
                </a:lnTo>
                <a:lnTo>
                  <a:pt x="273579" y="83820"/>
                </a:lnTo>
                <a:lnTo>
                  <a:pt x="287333" y="74929"/>
                </a:lnTo>
                <a:lnTo>
                  <a:pt x="302604" y="66039"/>
                </a:lnTo>
                <a:lnTo>
                  <a:pt x="307256" y="63500"/>
                </a:lnTo>
                <a:lnTo>
                  <a:pt x="309629" y="59689"/>
                </a:lnTo>
                <a:lnTo>
                  <a:pt x="313487" y="53339"/>
                </a:lnTo>
                <a:lnTo>
                  <a:pt x="312524" y="52070"/>
                </a:lnTo>
                <a:lnTo>
                  <a:pt x="311430" y="50800"/>
                </a:lnTo>
                <a:lnTo>
                  <a:pt x="280906" y="27939"/>
                </a:lnTo>
                <a:close/>
                <a:moveTo>
                  <a:pt x="149701" y="151129"/>
                </a:moveTo>
                <a:lnTo>
                  <a:pt x="38832" y="151129"/>
                </a:lnTo>
                <a:lnTo>
                  <a:pt x="63109" y="168909"/>
                </a:lnTo>
                <a:lnTo>
                  <a:pt x="67036" y="171450"/>
                </a:lnTo>
                <a:lnTo>
                  <a:pt x="72174" y="167639"/>
                </a:lnTo>
                <a:lnTo>
                  <a:pt x="75932" y="166370"/>
                </a:lnTo>
                <a:lnTo>
                  <a:pt x="91441" y="160020"/>
                </a:lnTo>
                <a:lnTo>
                  <a:pt x="108694" y="158750"/>
                </a:lnTo>
                <a:lnTo>
                  <a:pt x="160546" y="158750"/>
                </a:lnTo>
                <a:lnTo>
                  <a:pt x="155005" y="153670"/>
                </a:lnTo>
                <a:lnTo>
                  <a:pt x="149701" y="151129"/>
                </a:lnTo>
                <a:close/>
                <a:moveTo>
                  <a:pt x="123685" y="69850"/>
                </a:moveTo>
                <a:lnTo>
                  <a:pt x="94559" y="69850"/>
                </a:lnTo>
                <a:lnTo>
                  <a:pt x="95206" y="73659"/>
                </a:lnTo>
                <a:lnTo>
                  <a:pt x="94559" y="76200"/>
                </a:lnTo>
                <a:lnTo>
                  <a:pt x="77163" y="111759"/>
                </a:lnTo>
                <a:lnTo>
                  <a:pt x="41599" y="139700"/>
                </a:lnTo>
                <a:lnTo>
                  <a:pt x="40456" y="139700"/>
                </a:lnTo>
                <a:lnTo>
                  <a:pt x="40034" y="142239"/>
                </a:lnTo>
                <a:lnTo>
                  <a:pt x="38842" y="143509"/>
                </a:lnTo>
                <a:lnTo>
                  <a:pt x="130284" y="143509"/>
                </a:lnTo>
                <a:lnTo>
                  <a:pt x="126464" y="142239"/>
                </a:lnTo>
                <a:lnTo>
                  <a:pt x="109326" y="139700"/>
                </a:lnTo>
                <a:lnTo>
                  <a:pt x="117439" y="128270"/>
                </a:lnTo>
                <a:lnTo>
                  <a:pt x="124761" y="115570"/>
                </a:lnTo>
                <a:lnTo>
                  <a:pt x="130220" y="102870"/>
                </a:lnTo>
                <a:lnTo>
                  <a:pt x="132743" y="86359"/>
                </a:lnTo>
                <a:lnTo>
                  <a:pt x="132958" y="81279"/>
                </a:lnTo>
                <a:lnTo>
                  <a:pt x="131882" y="77470"/>
                </a:lnTo>
                <a:lnTo>
                  <a:pt x="129488" y="74929"/>
                </a:lnTo>
                <a:lnTo>
                  <a:pt x="123685" y="69850"/>
                </a:lnTo>
                <a:close/>
                <a:moveTo>
                  <a:pt x="609273" y="74929"/>
                </a:moveTo>
                <a:lnTo>
                  <a:pt x="607460" y="74929"/>
                </a:lnTo>
                <a:lnTo>
                  <a:pt x="574868" y="87629"/>
                </a:lnTo>
                <a:lnTo>
                  <a:pt x="486206" y="125729"/>
                </a:lnTo>
                <a:lnTo>
                  <a:pt x="454659" y="139700"/>
                </a:lnTo>
                <a:lnTo>
                  <a:pt x="497604" y="139700"/>
                </a:lnTo>
                <a:lnTo>
                  <a:pt x="519678" y="129539"/>
                </a:lnTo>
                <a:lnTo>
                  <a:pt x="555592" y="114300"/>
                </a:lnTo>
                <a:lnTo>
                  <a:pt x="579577" y="102870"/>
                </a:lnTo>
                <a:lnTo>
                  <a:pt x="578410" y="102870"/>
                </a:lnTo>
                <a:lnTo>
                  <a:pt x="579176" y="101600"/>
                </a:lnTo>
                <a:lnTo>
                  <a:pt x="586077" y="99059"/>
                </a:lnTo>
                <a:lnTo>
                  <a:pt x="609593" y="82550"/>
                </a:lnTo>
                <a:lnTo>
                  <a:pt x="610855" y="81279"/>
                </a:lnTo>
                <a:lnTo>
                  <a:pt x="611592" y="78739"/>
                </a:lnTo>
                <a:lnTo>
                  <a:pt x="612774" y="77470"/>
                </a:lnTo>
                <a:lnTo>
                  <a:pt x="609273" y="74929"/>
                </a:lnTo>
                <a:close/>
                <a:moveTo>
                  <a:pt x="21565" y="49529"/>
                </a:moveTo>
                <a:lnTo>
                  <a:pt x="16861" y="49529"/>
                </a:lnTo>
                <a:lnTo>
                  <a:pt x="14802" y="53339"/>
                </a:lnTo>
                <a:lnTo>
                  <a:pt x="12591" y="54609"/>
                </a:lnTo>
                <a:lnTo>
                  <a:pt x="96020" y="54609"/>
                </a:lnTo>
                <a:lnTo>
                  <a:pt x="93245" y="53339"/>
                </a:lnTo>
                <a:lnTo>
                  <a:pt x="28201" y="53339"/>
                </a:lnTo>
                <a:lnTo>
                  <a:pt x="21565" y="49529"/>
                </a:lnTo>
                <a:close/>
                <a:moveTo>
                  <a:pt x="71917" y="45720"/>
                </a:moveTo>
                <a:lnTo>
                  <a:pt x="57454" y="45720"/>
                </a:lnTo>
                <a:lnTo>
                  <a:pt x="41972" y="48259"/>
                </a:lnTo>
                <a:lnTo>
                  <a:pt x="37041" y="49529"/>
                </a:lnTo>
                <a:lnTo>
                  <a:pt x="32455" y="50800"/>
                </a:lnTo>
                <a:lnTo>
                  <a:pt x="28201" y="53339"/>
                </a:lnTo>
                <a:lnTo>
                  <a:pt x="93245" y="53339"/>
                </a:lnTo>
                <a:lnTo>
                  <a:pt x="84919" y="49529"/>
                </a:lnTo>
                <a:lnTo>
                  <a:pt x="71917" y="45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5"/>
          <p:cNvSpPr/>
          <p:nvPr/>
        </p:nvSpPr>
        <p:spPr>
          <a:xfrm>
            <a:off x="869972" y="1758240"/>
            <a:ext cx="6434836" cy="5896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120" rIns="0" bIns="0"/>
          <a:lstStyle/>
          <a:p>
            <a:r>
              <a:rPr lang="ca-ES" sz="3200" b="1" strike="noStrike" spc="109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</a:t>
            </a:r>
            <a:r>
              <a:rPr lang="ca-ES" sz="3200" b="1" strike="noStrike" spc="-77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3200" b="1" strike="noStrike" spc="69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Municipal  </a:t>
            </a:r>
            <a:r>
              <a:rPr lang="ca-ES" sz="3200" b="1" strike="noStrike" spc="58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ca-ES" sz="3200" b="1" strike="noStrike" spc="-52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3200" b="1" strike="noStrike" spc="58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Badalona</a:t>
            </a:r>
            <a:endParaRPr lang="ca-ES" sz="32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sz="2400" b="1" strike="noStrike" spc="52" dirty="0" smtClean="0">
              <a:solidFill>
                <a:srgbClr val="D242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strike="noStrike" spc="52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Població </a:t>
            </a:r>
            <a:r>
              <a:rPr lang="ca-ES" sz="2400" b="1" strike="noStrike" spc="43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ca-ES" sz="2400" b="1" strike="noStrike" spc="-134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1" strike="noStrike" spc="52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referència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strike="noStrike" spc="-9" dirty="0" smtClean="0">
                <a:solidFill>
                  <a:srgbClr val="99AA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110.656</a:t>
            </a:r>
            <a:r>
              <a:rPr lang="ca-ES" sz="2400" b="1" strike="noStrike" spc="-9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habitants (serveis </a:t>
            </a:r>
            <a:r>
              <a:rPr lang="ca-ES" sz="2400" b="0" strike="noStrike" spc="-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d’atenció 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especialitzada)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strike="noStrike" spc="12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244.275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habitants </a:t>
            </a:r>
            <a:r>
              <a:rPr lang="ca-ES" sz="24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(atenció</a:t>
            </a:r>
            <a:r>
              <a:rPr lang="ca-ES" sz="2400" b="0" strike="noStrike" spc="8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urgent)</a:t>
            </a:r>
          </a:p>
          <a:p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strike="noStrike" spc="52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Recursos</a:t>
            </a:r>
            <a:r>
              <a:rPr lang="ca-ES" sz="2400" b="1" strike="noStrike" spc="-38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1" strike="noStrike" spc="58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estructurals </a:t>
            </a:r>
            <a:r>
              <a:rPr lang="ca-ES" sz="2400" b="1" strike="noStrike" spc="-111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116 - 130</a:t>
            </a:r>
            <a:r>
              <a:rPr lang="ca-ES" sz="2400" b="1" strike="noStrike" spc="43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3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llits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strike="noStrike" spc="-83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</a:t>
            </a:r>
            <a:r>
              <a:rPr lang="ca-ES" sz="24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places </a:t>
            </a:r>
            <a:r>
              <a:rPr lang="ca-ES" sz="2400" b="0" strike="noStrike" spc="-1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d’hospital </a:t>
            </a:r>
            <a:r>
              <a:rPr lang="ca-ES" sz="2400" b="0" strike="noStrike" spc="-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ca-ES" sz="2400" b="0" strike="noStrike" spc="26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strike="noStrike" spc="228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r>
              <a:rPr lang="ca-ES" sz="2400" b="1" strike="noStrike" spc="-38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consultes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strike="noStrike" spc="228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</a:t>
            </a:r>
            <a:r>
              <a:rPr lang="ca-ES" sz="2400" b="1" strike="noStrike" spc="43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quiròfans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strike="noStrike" spc="32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ca-ES" sz="24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boxs</a:t>
            </a:r>
            <a:r>
              <a:rPr lang="ca-ES" sz="2400" b="0" strike="noStrike" spc="5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-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d’urgències</a:t>
            </a:r>
            <a:endParaRPr lang="ca-E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8" name="CustomShape 6"/>
          <p:cNvSpPr/>
          <p:nvPr/>
        </p:nvSpPr>
        <p:spPr>
          <a:xfrm>
            <a:off x="9941040" y="7197120"/>
            <a:ext cx="33192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20" rIns="0" bIns="0"/>
          <a:lstStyle/>
          <a:p>
            <a:pPr marL="38160">
              <a:lnSpc>
                <a:spcPct val="100000"/>
              </a:lnSpc>
              <a:spcBef>
                <a:spcPts val="6"/>
              </a:spcBef>
            </a:pPr>
            <a:fld id="{8AB1079E-C3C2-4EA6-8741-32C5E2690DAF}" type="slidenum">
              <a:rPr lang="es-ES" sz="1000" b="0" strike="noStrike" spc="-89" smtClean="0">
                <a:solidFill>
                  <a:srgbClr val="231F20"/>
                </a:solidFill>
                <a:latin typeface="Calibri"/>
              </a:rPr>
              <a:t>11</a:t>
            </a:fld>
            <a:r>
              <a:rPr lang="es-ES" sz="1000" b="0" strike="noStrike" spc="-89" dirty="0" smtClean="0">
                <a:solidFill>
                  <a:srgbClr val="231F20"/>
                </a:solidFill>
                <a:latin typeface="Calibri"/>
              </a:rPr>
              <a:t>/20</a:t>
            </a:r>
            <a:endParaRPr lang="es-ES" sz="1000" b="0" strike="noStrike" spc="-1" dirty="0">
              <a:latin typeface="Arial"/>
            </a:endParaRPr>
          </a:p>
        </p:txBody>
      </p:sp>
      <p:sp>
        <p:nvSpPr>
          <p:cNvPr id="316" name="CustomShape 4"/>
          <p:cNvSpPr/>
          <p:nvPr/>
        </p:nvSpPr>
        <p:spPr>
          <a:xfrm>
            <a:off x="5688360" y="2590380"/>
            <a:ext cx="4252680" cy="42318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546120" y="482760"/>
            <a:ext cx="1008000" cy="12754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103">
                <a:solidFill>
                  <a:srgbClr val="FFFFFF"/>
                </a:solidFill>
                <a:latin typeface="Calibri"/>
              </a:rPr>
              <a:t>C</a:t>
            </a:r>
            <a:r>
              <a:rPr lang="ca-ES" sz="1800" b="1" strike="noStrike" spc="103">
                <a:solidFill>
                  <a:srgbClr val="FFFFFF"/>
                </a:solidFill>
                <a:latin typeface="Calibri"/>
              </a:rPr>
              <a:t>ENTRES</a:t>
            </a:r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457200" y="1064880"/>
            <a:ext cx="981540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3"/>
          <p:cNvSpPr/>
          <p:nvPr/>
        </p:nvSpPr>
        <p:spPr>
          <a:xfrm>
            <a:off x="9544680" y="548280"/>
            <a:ext cx="612360" cy="372960"/>
          </a:xfrm>
          <a:custGeom>
            <a:avLst/>
            <a:gdLst/>
            <a:ahLst/>
            <a:cxnLst/>
            <a:rect l="l" t="t" r="r" b="b"/>
            <a:pathLst>
              <a:path w="612775" h="373380">
                <a:moveTo>
                  <a:pt x="252957" y="139700"/>
                </a:moveTo>
                <a:lnTo>
                  <a:pt x="220119" y="139700"/>
                </a:lnTo>
                <a:lnTo>
                  <a:pt x="221277" y="140970"/>
                </a:lnTo>
                <a:lnTo>
                  <a:pt x="222050" y="142239"/>
                </a:lnTo>
                <a:lnTo>
                  <a:pt x="228374" y="165100"/>
                </a:lnTo>
                <a:lnTo>
                  <a:pt x="234133" y="186689"/>
                </a:lnTo>
                <a:lnTo>
                  <a:pt x="238935" y="209550"/>
                </a:lnTo>
                <a:lnTo>
                  <a:pt x="242095" y="233679"/>
                </a:lnTo>
                <a:lnTo>
                  <a:pt x="242074" y="260350"/>
                </a:lnTo>
                <a:lnTo>
                  <a:pt x="228969" y="300989"/>
                </a:lnTo>
                <a:lnTo>
                  <a:pt x="200199" y="330200"/>
                </a:lnTo>
                <a:lnTo>
                  <a:pt x="178382" y="339089"/>
                </a:lnTo>
                <a:lnTo>
                  <a:pt x="176021" y="339089"/>
                </a:lnTo>
                <a:lnTo>
                  <a:pt x="175480" y="342900"/>
                </a:lnTo>
                <a:lnTo>
                  <a:pt x="176782" y="345439"/>
                </a:lnTo>
                <a:lnTo>
                  <a:pt x="177621" y="346709"/>
                </a:lnTo>
                <a:lnTo>
                  <a:pt x="177814" y="349250"/>
                </a:lnTo>
                <a:lnTo>
                  <a:pt x="178754" y="349250"/>
                </a:lnTo>
                <a:lnTo>
                  <a:pt x="181661" y="351789"/>
                </a:lnTo>
                <a:lnTo>
                  <a:pt x="183749" y="354329"/>
                </a:lnTo>
                <a:lnTo>
                  <a:pt x="185220" y="359409"/>
                </a:lnTo>
                <a:lnTo>
                  <a:pt x="184953" y="359409"/>
                </a:lnTo>
                <a:lnTo>
                  <a:pt x="186695" y="360679"/>
                </a:lnTo>
                <a:lnTo>
                  <a:pt x="187183" y="361950"/>
                </a:lnTo>
                <a:lnTo>
                  <a:pt x="188181" y="367029"/>
                </a:lnTo>
                <a:lnTo>
                  <a:pt x="189356" y="370839"/>
                </a:lnTo>
                <a:lnTo>
                  <a:pt x="193868" y="373379"/>
                </a:lnTo>
                <a:lnTo>
                  <a:pt x="198706" y="373379"/>
                </a:lnTo>
                <a:lnTo>
                  <a:pt x="236608" y="353059"/>
                </a:lnTo>
                <a:lnTo>
                  <a:pt x="273423" y="300989"/>
                </a:lnTo>
                <a:lnTo>
                  <a:pt x="279632" y="274320"/>
                </a:lnTo>
                <a:lnTo>
                  <a:pt x="278647" y="241300"/>
                </a:lnTo>
                <a:lnTo>
                  <a:pt x="281371" y="240029"/>
                </a:lnTo>
                <a:lnTo>
                  <a:pt x="283429" y="238759"/>
                </a:lnTo>
                <a:lnTo>
                  <a:pt x="295517" y="238759"/>
                </a:lnTo>
                <a:lnTo>
                  <a:pt x="299416" y="232409"/>
                </a:lnTo>
                <a:lnTo>
                  <a:pt x="304710" y="228600"/>
                </a:lnTo>
                <a:lnTo>
                  <a:pt x="311038" y="223520"/>
                </a:lnTo>
                <a:lnTo>
                  <a:pt x="318039" y="219709"/>
                </a:lnTo>
                <a:lnTo>
                  <a:pt x="346080" y="207009"/>
                </a:lnTo>
                <a:lnTo>
                  <a:pt x="356533" y="201929"/>
                </a:lnTo>
                <a:lnTo>
                  <a:pt x="272065" y="201929"/>
                </a:lnTo>
                <a:lnTo>
                  <a:pt x="268570" y="189229"/>
                </a:lnTo>
                <a:lnTo>
                  <a:pt x="264785" y="175259"/>
                </a:lnTo>
                <a:lnTo>
                  <a:pt x="260789" y="162559"/>
                </a:lnTo>
                <a:lnTo>
                  <a:pt x="253290" y="140970"/>
                </a:lnTo>
                <a:lnTo>
                  <a:pt x="252957" y="139700"/>
                </a:lnTo>
                <a:close/>
                <a:moveTo>
                  <a:pt x="182601" y="358139"/>
                </a:moveTo>
                <a:lnTo>
                  <a:pt x="182466" y="359409"/>
                </a:lnTo>
                <a:lnTo>
                  <a:pt x="185220" y="359409"/>
                </a:lnTo>
                <a:lnTo>
                  <a:pt x="182601" y="358139"/>
                </a:lnTo>
                <a:close/>
                <a:moveTo>
                  <a:pt x="160546" y="158750"/>
                </a:moveTo>
                <a:lnTo>
                  <a:pt x="108694" y="158750"/>
                </a:lnTo>
                <a:lnTo>
                  <a:pt x="125399" y="161289"/>
                </a:lnTo>
                <a:lnTo>
                  <a:pt x="139267" y="165100"/>
                </a:lnTo>
                <a:lnTo>
                  <a:pt x="139900" y="166370"/>
                </a:lnTo>
                <a:lnTo>
                  <a:pt x="141684" y="167639"/>
                </a:lnTo>
                <a:lnTo>
                  <a:pt x="144089" y="171450"/>
                </a:lnTo>
                <a:lnTo>
                  <a:pt x="146048" y="176529"/>
                </a:lnTo>
                <a:lnTo>
                  <a:pt x="147175" y="180339"/>
                </a:lnTo>
                <a:lnTo>
                  <a:pt x="148568" y="195579"/>
                </a:lnTo>
                <a:lnTo>
                  <a:pt x="144884" y="208279"/>
                </a:lnTo>
                <a:lnTo>
                  <a:pt x="137859" y="219709"/>
                </a:lnTo>
                <a:lnTo>
                  <a:pt x="129229" y="228600"/>
                </a:lnTo>
                <a:lnTo>
                  <a:pt x="126402" y="233679"/>
                </a:lnTo>
                <a:lnTo>
                  <a:pt x="122953" y="238759"/>
                </a:lnTo>
                <a:lnTo>
                  <a:pt x="115229" y="246379"/>
                </a:lnTo>
                <a:lnTo>
                  <a:pt x="111333" y="247650"/>
                </a:lnTo>
                <a:lnTo>
                  <a:pt x="107714" y="252729"/>
                </a:lnTo>
                <a:lnTo>
                  <a:pt x="103790" y="252729"/>
                </a:lnTo>
                <a:lnTo>
                  <a:pt x="99329" y="255270"/>
                </a:lnTo>
                <a:lnTo>
                  <a:pt x="97765" y="257809"/>
                </a:lnTo>
                <a:lnTo>
                  <a:pt x="91454" y="262889"/>
                </a:lnTo>
                <a:lnTo>
                  <a:pt x="86492" y="267970"/>
                </a:lnTo>
                <a:lnTo>
                  <a:pt x="82798" y="273050"/>
                </a:lnTo>
                <a:lnTo>
                  <a:pt x="80295" y="279400"/>
                </a:lnTo>
                <a:lnTo>
                  <a:pt x="76271" y="284479"/>
                </a:lnTo>
                <a:lnTo>
                  <a:pt x="78551" y="293370"/>
                </a:lnTo>
                <a:lnTo>
                  <a:pt x="83159" y="297179"/>
                </a:lnTo>
                <a:lnTo>
                  <a:pt x="84912" y="302259"/>
                </a:lnTo>
                <a:lnTo>
                  <a:pt x="89460" y="304800"/>
                </a:lnTo>
                <a:lnTo>
                  <a:pt x="96452" y="313689"/>
                </a:lnTo>
                <a:lnTo>
                  <a:pt x="100673" y="321309"/>
                </a:lnTo>
                <a:lnTo>
                  <a:pt x="112460" y="320039"/>
                </a:lnTo>
                <a:lnTo>
                  <a:pt x="114976" y="320039"/>
                </a:lnTo>
                <a:lnTo>
                  <a:pt x="117151" y="318770"/>
                </a:lnTo>
                <a:lnTo>
                  <a:pt x="152220" y="285750"/>
                </a:lnTo>
                <a:lnTo>
                  <a:pt x="177835" y="238759"/>
                </a:lnTo>
                <a:lnTo>
                  <a:pt x="182348" y="215900"/>
                </a:lnTo>
                <a:lnTo>
                  <a:pt x="181164" y="190500"/>
                </a:lnTo>
                <a:lnTo>
                  <a:pt x="194799" y="172720"/>
                </a:lnTo>
                <a:lnTo>
                  <a:pt x="173188" y="172720"/>
                </a:lnTo>
                <a:lnTo>
                  <a:pt x="170782" y="168909"/>
                </a:lnTo>
                <a:lnTo>
                  <a:pt x="168501" y="166370"/>
                </a:lnTo>
                <a:lnTo>
                  <a:pt x="166087" y="163829"/>
                </a:lnTo>
                <a:lnTo>
                  <a:pt x="160546" y="158750"/>
                </a:lnTo>
                <a:close/>
                <a:moveTo>
                  <a:pt x="39057" y="304800"/>
                </a:moveTo>
                <a:lnTo>
                  <a:pt x="3584" y="304800"/>
                </a:lnTo>
                <a:lnTo>
                  <a:pt x="4976" y="314959"/>
                </a:lnTo>
                <a:lnTo>
                  <a:pt x="8464" y="314959"/>
                </a:lnTo>
                <a:lnTo>
                  <a:pt x="16981" y="316229"/>
                </a:lnTo>
                <a:lnTo>
                  <a:pt x="27699" y="316229"/>
                </a:lnTo>
                <a:lnTo>
                  <a:pt x="37788" y="314959"/>
                </a:lnTo>
                <a:lnTo>
                  <a:pt x="39057" y="304800"/>
                </a:lnTo>
                <a:close/>
                <a:moveTo>
                  <a:pt x="10299" y="53339"/>
                </a:moveTo>
                <a:lnTo>
                  <a:pt x="8009" y="58420"/>
                </a:lnTo>
                <a:lnTo>
                  <a:pt x="5716" y="62229"/>
                </a:lnTo>
                <a:lnTo>
                  <a:pt x="4852" y="67309"/>
                </a:lnTo>
                <a:lnTo>
                  <a:pt x="3514" y="77470"/>
                </a:lnTo>
                <a:lnTo>
                  <a:pt x="2780" y="87629"/>
                </a:lnTo>
                <a:lnTo>
                  <a:pt x="2192" y="99059"/>
                </a:lnTo>
                <a:lnTo>
                  <a:pt x="1293" y="109220"/>
                </a:lnTo>
                <a:lnTo>
                  <a:pt x="120" y="153670"/>
                </a:lnTo>
                <a:lnTo>
                  <a:pt x="0" y="215900"/>
                </a:lnTo>
                <a:lnTo>
                  <a:pt x="524" y="255270"/>
                </a:lnTo>
                <a:lnTo>
                  <a:pt x="1586" y="311150"/>
                </a:lnTo>
                <a:lnTo>
                  <a:pt x="1801" y="313689"/>
                </a:lnTo>
                <a:lnTo>
                  <a:pt x="3471" y="313689"/>
                </a:lnTo>
                <a:lnTo>
                  <a:pt x="3038" y="311150"/>
                </a:lnTo>
                <a:lnTo>
                  <a:pt x="2595" y="307339"/>
                </a:lnTo>
                <a:lnTo>
                  <a:pt x="3584" y="304800"/>
                </a:lnTo>
                <a:lnTo>
                  <a:pt x="39057" y="304800"/>
                </a:lnTo>
                <a:lnTo>
                  <a:pt x="40484" y="293370"/>
                </a:lnTo>
                <a:lnTo>
                  <a:pt x="40258" y="252729"/>
                </a:lnTo>
                <a:lnTo>
                  <a:pt x="40201" y="246379"/>
                </a:lnTo>
                <a:lnTo>
                  <a:pt x="39073" y="196850"/>
                </a:lnTo>
                <a:lnTo>
                  <a:pt x="38956" y="180339"/>
                </a:lnTo>
                <a:lnTo>
                  <a:pt x="38832" y="151129"/>
                </a:lnTo>
                <a:lnTo>
                  <a:pt x="149701" y="151129"/>
                </a:lnTo>
                <a:lnTo>
                  <a:pt x="141744" y="147320"/>
                </a:lnTo>
                <a:lnTo>
                  <a:pt x="130284" y="143509"/>
                </a:lnTo>
                <a:lnTo>
                  <a:pt x="38842" y="143509"/>
                </a:lnTo>
                <a:lnTo>
                  <a:pt x="39749" y="127000"/>
                </a:lnTo>
                <a:lnTo>
                  <a:pt x="41098" y="110489"/>
                </a:lnTo>
                <a:lnTo>
                  <a:pt x="42570" y="95250"/>
                </a:lnTo>
                <a:lnTo>
                  <a:pt x="43847" y="80009"/>
                </a:lnTo>
                <a:lnTo>
                  <a:pt x="48919" y="76200"/>
                </a:lnTo>
                <a:lnTo>
                  <a:pt x="54973" y="73659"/>
                </a:lnTo>
                <a:lnTo>
                  <a:pt x="61729" y="71120"/>
                </a:lnTo>
                <a:lnTo>
                  <a:pt x="69981" y="69850"/>
                </a:lnTo>
                <a:lnTo>
                  <a:pt x="123685" y="69850"/>
                </a:lnTo>
                <a:lnTo>
                  <a:pt x="122234" y="68579"/>
                </a:lnTo>
                <a:lnTo>
                  <a:pt x="114069" y="63500"/>
                </a:lnTo>
                <a:lnTo>
                  <a:pt x="105246" y="58420"/>
                </a:lnTo>
                <a:lnTo>
                  <a:pt x="96020" y="54609"/>
                </a:lnTo>
                <a:lnTo>
                  <a:pt x="12591" y="54609"/>
                </a:lnTo>
                <a:lnTo>
                  <a:pt x="10299" y="53339"/>
                </a:lnTo>
                <a:close/>
                <a:moveTo>
                  <a:pt x="464771" y="167639"/>
                </a:moveTo>
                <a:lnTo>
                  <a:pt x="432335" y="167639"/>
                </a:lnTo>
                <a:lnTo>
                  <a:pt x="438526" y="184150"/>
                </a:lnTo>
                <a:lnTo>
                  <a:pt x="442915" y="196850"/>
                </a:lnTo>
                <a:lnTo>
                  <a:pt x="447767" y="208279"/>
                </a:lnTo>
                <a:lnTo>
                  <a:pt x="453715" y="218439"/>
                </a:lnTo>
                <a:lnTo>
                  <a:pt x="461390" y="227329"/>
                </a:lnTo>
                <a:lnTo>
                  <a:pt x="462115" y="228600"/>
                </a:lnTo>
                <a:lnTo>
                  <a:pt x="464236" y="228600"/>
                </a:lnTo>
                <a:lnTo>
                  <a:pt x="466320" y="231139"/>
                </a:lnTo>
                <a:lnTo>
                  <a:pt x="467722" y="233679"/>
                </a:lnTo>
                <a:lnTo>
                  <a:pt x="471594" y="234950"/>
                </a:lnTo>
                <a:lnTo>
                  <a:pt x="474139" y="236220"/>
                </a:lnTo>
                <a:lnTo>
                  <a:pt x="477143" y="240029"/>
                </a:lnTo>
                <a:lnTo>
                  <a:pt x="480459" y="241300"/>
                </a:lnTo>
                <a:lnTo>
                  <a:pt x="484926" y="242570"/>
                </a:lnTo>
                <a:lnTo>
                  <a:pt x="487943" y="240029"/>
                </a:lnTo>
                <a:lnTo>
                  <a:pt x="488350" y="236220"/>
                </a:lnTo>
                <a:lnTo>
                  <a:pt x="489840" y="233679"/>
                </a:lnTo>
                <a:lnTo>
                  <a:pt x="489749" y="229870"/>
                </a:lnTo>
                <a:lnTo>
                  <a:pt x="486665" y="222250"/>
                </a:lnTo>
                <a:lnTo>
                  <a:pt x="483507" y="215900"/>
                </a:lnTo>
                <a:lnTo>
                  <a:pt x="480478" y="208279"/>
                </a:lnTo>
                <a:lnTo>
                  <a:pt x="477778" y="200659"/>
                </a:lnTo>
                <a:lnTo>
                  <a:pt x="474816" y="194309"/>
                </a:lnTo>
                <a:lnTo>
                  <a:pt x="471507" y="186689"/>
                </a:lnTo>
                <a:lnTo>
                  <a:pt x="468322" y="180339"/>
                </a:lnTo>
                <a:lnTo>
                  <a:pt x="465732" y="171450"/>
                </a:lnTo>
                <a:lnTo>
                  <a:pt x="464771" y="167639"/>
                </a:lnTo>
                <a:close/>
                <a:moveTo>
                  <a:pt x="295517" y="238759"/>
                </a:moveTo>
                <a:lnTo>
                  <a:pt x="287634" y="238759"/>
                </a:lnTo>
                <a:lnTo>
                  <a:pt x="291814" y="241300"/>
                </a:lnTo>
                <a:lnTo>
                  <a:pt x="295517" y="238759"/>
                </a:lnTo>
                <a:close/>
                <a:moveTo>
                  <a:pt x="375817" y="0"/>
                </a:moveTo>
                <a:lnTo>
                  <a:pt x="346322" y="50800"/>
                </a:lnTo>
                <a:lnTo>
                  <a:pt x="321268" y="104139"/>
                </a:lnTo>
                <a:lnTo>
                  <a:pt x="308632" y="130809"/>
                </a:lnTo>
                <a:lnTo>
                  <a:pt x="300046" y="148589"/>
                </a:lnTo>
                <a:lnTo>
                  <a:pt x="291548" y="167639"/>
                </a:lnTo>
                <a:lnTo>
                  <a:pt x="282451" y="185420"/>
                </a:lnTo>
                <a:lnTo>
                  <a:pt x="272065" y="201929"/>
                </a:lnTo>
                <a:lnTo>
                  <a:pt x="356533" y="201929"/>
                </a:lnTo>
                <a:lnTo>
                  <a:pt x="366986" y="196850"/>
                </a:lnTo>
                <a:lnTo>
                  <a:pt x="321384" y="196850"/>
                </a:lnTo>
                <a:lnTo>
                  <a:pt x="337314" y="162559"/>
                </a:lnTo>
                <a:lnTo>
                  <a:pt x="353166" y="127000"/>
                </a:lnTo>
                <a:lnTo>
                  <a:pt x="369267" y="92709"/>
                </a:lnTo>
                <a:lnTo>
                  <a:pt x="385944" y="59689"/>
                </a:lnTo>
                <a:lnTo>
                  <a:pt x="386310" y="58420"/>
                </a:lnTo>
                <a:lnTo>
                  <a:pt x="386573" y="58420"/>
                </a:lnTo>
                <a:lnTo>
                  <a:pt x="386931" y="57150"/>
                </a:lnTo>
                <a:lnTo>
                  <a:pt x="387626" y="55879"/>
                </a:lnTo>
                <a:lnTo>
                  <a:pt x="423381" y="55879"/>
                </a:lnTo>
                <a:lnTo>
                  <a:pt x="417946" y="38100"/>
                </a:lnTo>
                <a:lnTo>
                  <a:pt x="416272" y="31750"/>
                </a:lnTo>
                <a:lnTo>
                  <a:pt x="413875" y="26670"/>
                </a:lnTo>
                <a:lnTo>
                  <a:pt x="409430" y="19050"/>
                </a:lnTo>
                <a:lnTo>
                  <a:pt x="407343" y="19050"/>
                </a:lnTo>
                <a:lnTo>
                  <a:pt x="405528" y="16509"/>
                </a:lnTo>
                <a:lnTo>
                  <a:pt x="401769" y="15239"/>
                </a:lnTo>
                <a:lnTo>
                  <a:pt x="398807" y="11429"/>
                </a:lnTo>
                <a:lnTo>
                  <a:pt x="393907" y="10159"/>
                </a:lnTo>
                <a:lnTo>
                  <a:pt x="392513" y="8889"/>
                </a:lnTo>
                <a:lnTo>
                  <a:pt x="389780" y="7620"/>
                </a:lnTo>
                <a:lnTo>
                  <a:pt x="383797" y="5079"/>
                </a:lnTo>
                <a:lnTo>
                  <a:pt x="380389" y="1270"/>
                </a:lnTo>
                <a:lnTo>
                  <a:pt x="375817" y="0"/>
                </a:lnTo>
                <a:close/>
                <a:moveTo>
                  <a:pt x="423381" y="55879"/>
                </a:moveTo>
                <a:lnTo>
                  <a:pt x="387626" y="55879"/>
                </a:lnTo>
                <a:lnTo>
                  <a:pt x="387910" y="57150"/>
                </a:lnTo>
                <a:lnTo>
                  <a:pt x="426616" y="153670"/>
                </a:lnTo>
                <a:lnTo>
                  <a:pt x="425542" y="153670"/>
                </a:lnTo>
                <a:lnTo>
                  <a:pt x="399713" y="165100"/>
                </a:lnTo>
                <a:lnTo>
                  <a:pt x="374572" y="175259"/>
                </a:lnTo>
                <a:lnTo>
                  <a:pt x="349103" y="186689"/>
                </a:lnTo>
                <a:lnTo>
                  <a:pt x="322434" y="196850"/>
                </a:lnTo>
                <a:lnTo>
                  <a:pt x="366986" y="196850"/>
                </a:lnTo>
                <a:lnTo>
                  <a:pt x="374825" y="193039"/>
                </a:lnTo>
                <a:lnTo>
                  <a:pt x="432335" y="167639"/>
                </a:lnTo>
                <a:lnTo>
                  <a:pt x="464771" y="167639"/>
                </a:lnTo>
                <a:lnTo>
                  <a:pt x="464451" y="166370"/>
                </a:lnTo>
                <a:lnTo>
                  <a:pt x="461807" y="161289"/>
                </a:lnTo>
                <a:lnTo>
                  <a:pt x="460300" y="156209"/>
                </a:lnTo>
                <a:lnTo>
                  <a:pt x="483808" y="146050"/>
                </a:lnTo>
                <a:lnTo>
                  <a:pt x="497604" y="139700"/>
                </a:lnTo>
                <a:lnTo>
                  <a:pt x="454659" y="139700"/>
                </a:lnTo>
                <a:lnTo>
                  <a:pt x="447843" y="120650"/>
                </a:lnTo>
                <a:lnTo>
                  <a:pt x="439993" y="100329"/>
                </a:lnTo>
                <a:lnTo>
                  <a:pt x="432060" y="80009"/>
                </a:lnTo>
                <a:lnTo>
                  <a:pt x="424545" y="59689"/>
                </a:lnTo>
                <a:lnTo>
                  <a:pt x="423381" y="55879"/>
                </a:lnTo>
                <a:close/>
                <a:moveTo>
                  <a:pt x="280906" y="27939"/>
                </a:moveTo>
                <a:lnTo>
                  <a:pt x="278651" y="29209"/>
                </a:lnTo>
                <a:lnTo>
                  <a:pt x="277051" y="29209"/>
                </a:lnTo>
                <a:lnTo>
                  <a:pt x="260303" y="38100"/>
                </a:lnTo>
                <a:lnTo>
                  <a:pt x="221933" y="71120"/>
                </a:lnTo>
                <a:lnTo>
                  <a:pt x="211249" y="107950"/>
                </a:lnTo>
                <a:lnTo>
                  <a:pt x="215368" y="121920"/>
                </a:lnTo>
                <a:lnTo>
                  <a:pt x="214154" y="124459"/>
                </a:lnTo>
                <a:lnTo>
                  <a:pt x="211388" y="127000"/>
                </a:lnTo>
                <a:lnTo>
                  <a:pt x="201114" y="140970"/>
                </a:lnTo>
                <a:lnTo>
                  <a:pt x="192392" y="151129"/>
                </a:lnTo>
                <a:lnTo>
                  <a:pt x="183183" y="162559"/>
                </a:lnTo>
                <a:lnTo>
                  <a:pt x="173188" y="172720"/>
                </a:lnTo>
                <a:lnTo>
                  <a:pt x="194799" y="172720"/>
                </a:lnTo>
                <a:lnTo>
                  <a:pt x="220119" y="139700"/>
                </a:lnTo>
                <a:lnTo>
                  <a:pt x="252957" y="139700"/>
                </a:lnTo>
                <a:lnTo>
                  <a:pt x="250289" y="129539"/>
                </a:lnTo>
                <a:lnTo>
                  <a:pt x="248670" y="118109"/>
                </a:lnTo>
                <a:lnTo>
                  <a:pt x="249449" y="106679"/>
                </a:lnTo>
                <a:lnTo>
                  <a:pt x="261050" y="95250"/>
                </a:lnTo>
                <a:lnTo>
                  <a:pt x="273579" y="83820"/>
                </a:lnTo>
                <a:lnTo>
                  <a:pt x="287333" y="74929"/>
                </a:lnTo>
                <a:lnTo>
                  <a:pt x="302604" y="66039"/>
                </a:lnTo>
                <a:lnTo>
                  <a:pt x="307256" y="63500"/>
                </a:lnTo>
                <a:lnTo>
                  <a:pt x="309629" y="59689"/>
                </a:lnTo>
                <a:lnTo>
                  <a:pt x="313487" y="53339"/>
                </a:lnTo>
                <a:lnTo>
                  <a:pt x="312524" y="52070"/>
                </a:lnTo>
                <a:lnTo>
                  <a:pt x="311430" y="50800"/>
                </a:lnTo>
                <a:lnTo>
                  <a:pt x="280906" y="27939"/>
                </a:lnTo>
                <a:close/>
                <a:moveTo>
                  <a:pt x="149701" y="151129"/>
                </a:moveTo>
                <a:lnTo>
                  <a:pt x="38832" y="151129"/>
                </a:lnTo>
                <a:lnTo>
                  <a:pt x="63109" y="168909"/>
                </a:lnTo>
                <a:lnTo>
                  <a:pt x="67036" y="171450"/>
                </a:lnTo>
                <a:lnTo>
                  <a:pt x="72174" y="167639"/>
                </a:lnTo>
                <a:lnTo>
                  <a:pt x="75932" y="166370"/>
                </a:lnTo>
                <a:lnTo>
                  <a:pt x="91441" y="160020"/>
                </a:lnTo>
                <a:lnTo>
                  <a:pt x="108694" y="158750"/>
                </a:lnTo>
                <a:lnTo>
                  <a:pt x="160546" y="158750"/>
                </a:lnTo>
                <a:lnTo>
                  <a:pt x="155005" y="153670"/>
                </a:lnTo>
                <a:lnTo>
                  <a:pt x="149701" y="151129"/>
                </a:lnTo>
                <a:close/>
                <a:moveTo>
                  <a:pt x="123685" y="69850"/>
                </a:moveTo>
                <a:lnTo>
                  <a:pt x="94559" y="69850"/>
                </a:lnTo>
                <a:lnTo>
                  <a:pt x="95206" y="73659"/>
                </a:lnTo>
                <a:lnTo>
                  <a:pt x="94559" y="76200"/>
                </a:lnTo>
                <a:lnTo>
                  <a:pt x="77163" y="111759"/>
                </a:lnTo>
                <a:lnTo>
                  <a:pt x="41599" y="139700"/>
                </a:lnTo>
                <a:lnTo>
                  <a:pt x="40456" y="139700"/>
                </a:lnTo>
                <a:lnTo>
                  <a:pt x="40034" y="142239"/>
                </a:lnTo>
                <a:lnTo>
                  <a:pt x="38842" y="143509"/>
                </a:lnTo>
                <a:lnTo>
                  <a:pt x="130284" y="143509"/>
                </a:lnTo>
                <a:lnTo>
                  <a:pt x="126464" y="142239"/>
                </a:lnTo>
                <a:lnTo>
                  <a:pt x="109326" y="139700"/>
                </a:lnTo>
                <a:lnTo>
                  <a:pt x="117439" y="128270"/>
                </a:lnTo>
                <a:lnTo>
                  <a:pt x="124761" y="115570"/>
                </a:lnTo>
                <a:lnTo>
                  <a:pt x="130220" y="102870"/>
                </a:lnTo>
                <a:lnTo>
                  <a:pt x="132743" y="86359"/>
                </a:lnTo>
                <a:lnTo>
                  <a:pt x="132958" y="81279"/>
                </a:lnTo>
                <a:lnTo>
                  <a:pt x="131882" y="77470"/>
                </a:lnTo>
                <a:lnTo>
                  <a:pt x="129488" y="74929"/>
                </a:lnTo>
                <a:lnTo>
                  <a:pt x="123685" y="69850"/>
                </a:lnTo>
                <a:close/>
                <a:moveTo>
                  <a:pt x="609273" y="74929"/>
                </a:moveTo>
                <a:lnTo>
                  <a:pt x="607460" y="74929"/>
                </a:lnTo>
                <a:lnTo>
                  <a:pt x="574868" y="87629"/>
                </a:lnTo>
                <a:lnTo>
                  <a:pt x="486206" y="125729"/>
                </a:lnTo>
                <a:lnTo>
                  <a:pt x="454659" y="139700"/>
                </a:lnTo>
                <a:lnTo>
                  <a:pt x="497604" y="139700"/>
                </a:lnTo>
                <a:lnTo>
                  <a:pt x="519678" y="129539"/>
                </a:lnTo>
                <a:lnTo>
                  <a:pt x="555592" y="114300"/>
                </a:lnTo>
                <a:lnTo>
                  <a:pt x="579577" y="102870"/>
                </a:lnTo>
                <a:lnTo>
                  <a:pt x="578410" y="102870"/>
                </a:lnTo>
                <a:lnTo>
                  <a:pt x="579176" y="101600"/>
                </a:lnTo>
                <a:lnTo>
                  <a:pt x="586077" y="99059"/>
                </a:lnTo>
                <a:lnTo>
                  <a:pt x="609593" y="82550"/>
                </a:lnTo>
                <a:lnTo>
                  <a:pt x="610855" y="81279"/>
                </a:lnTo>
                <a:lnTo>
                  <a:pt x="611592" y="78739"/>
                </a:lnTo>
                <a:lnTo>
                  <a:pt x="612774" y="77470"/>
                </a:lnTo>
                <a:lnTo>
                  <a:pt x="609273" y="74929"/>
                </a:lnTo>
                <a:close/>
                <a:moveTo>
                  <a:pt x="21565" y="49529"/>
                </a:moveTo>
                <a:lnTo>
                  <a:pt x="16861" y="49529"/>
                </a:lnTo>
                <a:lnTo>
                  <a:pt x="14802" y="53339"/>
                </a:lnTo>
                <a:lnTo>
                  <a:pt x="12591" y="54609"/>
                </a:lnTo>
                <a:lnTo>
                  <a:pt x="96020" y="54609"/>
                </a:lnTo>
                <a:lnTo>
                  <a:pt x="93245" y="53339"/>
                </a:lnTo>
                <a:lnTo>
                  <a:pt x="28201" y="53339"/>
                </a:lnTo>
                <a:lnTo>
                  <a:pt x="21565" y="49529"/>
                </a:lnTo>
                <a:close/>
                <a:moveTo>
                  <a:pt x="71917" y="45720"/>
                </a:moveTo>
                <a:lnTo>
                  <a:pt x="57454" y="45720"/>
                </a:lnTo>
                <a:lnTo>
                  <a:pt x="41972" y="48259"/>
                </a:lnTo>
                <a:lnTo>
                  <a:pt x="37041" y="49529"/>
                </a:lnTo>
                <a:lnTo>
                  <a:pt x="32455" y="50800"/>
                </a:lnTo>
                <a:lnTo>
                  <a:pt x="28201" y="53339"/>
                </a:lnTo>
                <a:lnTo>
                  <a:pt x="93245" y="53339"/>
                </a:lnTo>
                <a:lnTo>
                  <a:pt x="84919" y="49529"/>
                </a:lnTo>
                <a:lnTo>
                  <a:pt x="71917" y="45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4"/>
          <p:cNvSpPr/>
          <p:nvPr/>
        </p:nvSpPr>
        <p:spPr>
          <a:xfrm>
            <a:off x="5517720" y="5240160"/>
            <a:ext cx="4946760" cy="16207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5"/>
          <p:cNvSpPr/>
          <p:nvPr/>
        </p:nvSpPr>
        <p:spPr>
          <a:xfrm>
            <a:off x="940646" y="1450080"/>
            <a:ext cx="4608753" cy="594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9560" rIns="0" bIns="0"/>
          <a:lstStyle/>
          <a:p>
            <a:pPr marL="12600">
              <a:lnSpc>
                <a:spcPct val="100000"/>
              </a:lnSpc>
              <a:spcBef>
                <a:spcPts val="2044"/>
              </a:spcBef>
            </a:pPr>
            <a:r>
              <a:rPr lang="ca-ES" sz="3200" b="1" strike="noStrike" spc="-89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ca-ES" sz="3200" b="1" strike="noStrike" spc="49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àrees </a:t>
            </a:r>
            <a:r>
              <a:rPr lang="ca-ES" sz="3200" b="1" strike="noStrike" spc="58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bàsiques de</a:t>
            </a:r>
            <a:r>
              <a:rPr lang="ca-ES" sz="3200" b="1" strike="noStrike" spc="-253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3200" b="1" strike="noStrike" spc="72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salut</a:t>
            </a:r>
          </a:p>
          <a:p>
            <a:pPr marL="12600"/>
            <a:r>
              <a:rPr lang="es-ES" sz="2400" b="1" strike="noStrike" spc="52" dirty="0" err="1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Població</a:t>
            </a:r>
            <a:r>
              <a:rPr lang="es-ES" sz="2400" b="1" strike="noStrike" spc="52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strike="noStrike" spc="43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2400" b="1" strike="noStrike" spc="-188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strike="noStrike" spc="52" dirty="0" err="1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referència</a:t>
            </a:r>
            <a:endParaRPr lang="es-ES" sz="2400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00"/>
            <a:r>
              <a:rPr lang="es-ES" sz="2400" b="1" strike="noStrike" spc="38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110.656 </a:t>
            </a:r>
            <a:r>
              <a:rPr lang="es-ES" sz="2400" b="0" strike="noStrike" spc="12" dirty="0" err="1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habitants</a:t>
            </a:r>
            <a:endParaRPr lang="es-ES" sz="2400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00"/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strike="noStrike" spc="52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Recursos</a:t>
            </a:r>
            <a:r>
              <a:rPr lang="ca-ES" sz="2400" b="1" strike="noStrike" spc="-43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1" strike="noStrike" spc="58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estructurals </a:t>
            </a:r>
          </a:p>
          <a:p>
            <a:r>
              <a:rPr lang="ca-ES" sz="2400" b="1" strike="noStrike" spc="52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consultes</a:t>
            </a:r>
            <a:r>
              <a:rPr lang="ca-ES" sz="2400" b="0" strike="noStrike" spc="15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-1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mèdiques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strike="noStrike" spc="52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consultes</a:t>
            </a:r>
            <a:r>
              <a:rPr lang="ca-ES" sz="2400" b="0" strike="noStrike" spc="3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-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d’infermeria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strike="noStrike" spc="94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9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consultes</a:t>
            </a:r>
            <a:r>
              <a:rPr lang="ca-ES" sz="2400" b="0" strike="noStrike" spc="-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d’odontologia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strike="noStrike" spc="89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7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consultes </a:t>
            </a:r>
            <a:r>
              <a:rPr lang="ca-ES" sz="2400" b="0" strike="noStrike" spc="-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ca-ES" sz="2400" b="0" strike="noStrike" spc="-1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treball</a:t>
            </a:r>
            <a:r>
              <a:rPr lang="ca-ES" sz="2400" b="0" strike="noStrike" spc="10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1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strike="noStrike" spc="-52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consultes </a:t>
            </a:r>
            <a:r>
              <a:rPr lang="ca-ES" sz="2400" b="0" strike="noStrike" spc="-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d’atenció</a:t>
            </a:r>
            <a:r>
              <a:rPr lang="ca-ES" sz="2400" b="0" strike="noStrike" spc="19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continuada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strike="noStrike" spc="-117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consultes</a:t>
            </a:r>
            <a:r>
              <a:rPr lang="ca-ES" sz="2400" b="0" strike="noStrike" spc="-20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polivalents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00"/>
            <a:r>
              <a:rPr lang="ca-ES" sz="2400" b="1" strike="noStrike" spc="123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ASSIR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(salut sexual 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a-ES" sz="2400" b="0" strike="noStrike" spc="-3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reproductiva)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00"/>
            <a:r>
              <a:rPr lang="ca-ES" sz="2400" b="1" strike="noStrike" spc="228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3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consultes</a:t>
            </a:r>
            <a:r>
              <a:rPr lang="ca-ES" sz="2400" b="0" strike="noStrike" spc="-13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1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assistencials</a:t>
            </a:r>
            <a:endParaRPr lang="ca-E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5" name="CustomShape 6"/>
          <p:cNvSpPr/>
          <p:nvPr/>
        </p:nvSpPr>
        <p:spPr>
          <a:xfrm>
            <a:off x="9951480" y="7197120"/>
            <a:ext cx="32112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20" rIns="0" bIns="0"/>
          <a:lstStyle/>
          <a:p>
            <a:pPr marL="38160">
              <a:lnSpc>
                <a:spcPct val="100000"/>
              </a:lnSpc>
              <a:spcBef>
                <a:spcPts val="6"/>
              </a:spcBef>
            </a:pPr>
            <a:fld id="{E487ED2A-78BF-4666-ACFB-BE735282A61D}" type="slidenum">
              <a:rPr lang="es-ES" sz="1000" b="0" strike="noStrike" spc="-89" smtClean="0">
                <a:solidFill>
                  <a:srgbClr val="231F20"/>
                </a:solidFill>
                <a:latin typeface="Calibri"/>
              </a:rPr>
              <a:t>12</a:t>
            </a:fld>
            <a:r>
              <a:rPr lang="es-ES" sz="1000" b="0" strike="noStrike" spc="-89" dirty="0" smtClean="0">
                <a:solidFill>
                  <a:srgbClr val="231F20"/>
                </a:solidFill>
                <a:latin typeface="Calibri"/>
              </a:rPr>
              <a:t>/20</a:t>
            </a:r>
            <a:endParaRPr lang="es-ES" sz="1000" b="0" strike="noStrike" spc="-1" dirty="0">
              <a:latin typeface="Arial"/>
            </a:endParaRPr>
          </a:p>
        </p:txBody>
      </p:sp>
      <p:sp>
        <p:nvSpPr>
          <p:cNvPr id="326" name="CustomShape 7"/>
          <p:cNvSpPr/>
          <p:nvPr/>
        </p:nvSpPr>
        <p:spPr>
          <a:xfrm>
            <a:off x="6633360" y="2127878"/>
            <a:ext cx="3318120" cy="336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6160" rIns="0" bIns="0"/>
          <a:lstStyle/>
          <a:p>
            <a:pPr>
              <a:lnSpc>
                <a:spcPct val="100000"/>
              </a:lnSpc>
            </a:pPr>
            <a:r>
              <a:rPr lang="ca-ES" sz="2400" b="1" strike="noStrike" spc="69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Centres </a:t>
            </a:r>
            <a:r>
              <a:rPr lang="ca-ES" sz="2400" b="1" strike="noStrike" spc="43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ca-ES" sz="2400" b="1" strike="noStrike" spc="-148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1" strike="noStrike" spc="52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salut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7140" indent="-342900">
              <a:lnSpc>
                <a:spcPct val="100000"/>
              </a:lnSpc>
              <a:buClr>
                <a:srgbClr val="99AAD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2000" b="0" strike="noStrike" spc="11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</a:t>
            </a:r>
            <a:r>
              <a:rPr lang="ca-ES" sz="2000" b="0" strike="noStrike" spc="3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000" b="0" strike="noStrike" spc="-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Morera-Pomar</a:t>
            </a:r>
            <a:endParaRPr lang="ca-ES" sz="20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7140" indent="-342900">
              <a:lnSpc>
                <a:spcPct val="100000"/>
              </a:lnSpc>
              <a:buClr>
                <a:srgbClr val="99AAD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2000" b="0" strike="noStrike" spc="11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</a:t>
            </a:r>
            <a:r>
              <a:rPr lang="ca-ES" sz="2000" b="0" strike="noStrike" spc="2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000" b="0" strike="noStrike" spc="12" dirty="0" err="1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Apenins-Montigalà</a:t>
            </a:r>
            <a:endParaRPr lang="ca-ES" sz="20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7140" indent="-342900">
              <a:lnSpc>
                <a:spcPct val="100000"/>
              </a:lnSpc>
              <a:buClr>
                <a:srgbClr val="99AAD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2000" b="0" strike="noStrike" spc="11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</a:t>
            </a:r>
            <a:r>
              <a:rPr lang="ca-ES" sz="20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0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Montgat</a:t>
            </a:r>
            <a:endParaRPr lang="ca-ES" sz="20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7140" indent="-342900">
              <a:lnSpc>
                <a:spcPct val="100000"/>
              </a:lnSpc>
              <a:buClr>
                <a:srgbClr val="99AAD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2000" b="0" strike="noStrike" spc="2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Consultori </a:t>
            </a:r>
            <a:r>
              <a:rPr lang="ca-ES" sz="20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</a:t>
            </a:r>
            <a:r>
              <a:rPr lang="ca-ES" sz="2000" b="0" strike="noStrike" spc="-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ca-ES" sz="2000" b="0" strike="noStrike" spc="5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Tiana</a:t>
            </a:r>
            <a:endParaRPr lang="ca-ES" sz="20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7140" indent="-342900">
              <a:lnSpc>
                <a:spcPct val="100000"/>
              </a:lnSpc>
              <a:buClr>
                <a:srgbClr val="99AAD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2000" b="0" strike="noStrike" spc="11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</a:t>
            </a:r>
            <a:r>
              <a:rPr lang="ca-ES" sz="2000" b="0" strike="noStrike" spc="3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0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Progrés-Raval</a:t>
            </a:r>
            <a:endParaRPr lang="ca-ES" sz="20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7140" indent="-342900">
              <a:lnSpc>
                <a:spcPct val="100000"/>
              </a:lnSpc>
              <a:buClr>
                <a:srgbClr val="99AAD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2000" b="0" strike="noStrike" spc="11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 </a:t>
            </a:r>
            <a:r>
              <a:rPr lang="ca-ES" sz="20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Martí </a:t>
            </a:r>
            <a:r>
              <a:rPr lang="ca-ES" sz="20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a-ES" sz="20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000" b="0" strike="noStrike" spc="-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Julià</a:t>
            </a:r>
            <a:endParaRPr lang="ca-ES" sz="20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7140" indent="-342900">
              <a:lnSpc>
                <a:spcPct val="100000"/>
              </a:lnSpc>
              <a:buClr>
                <a:srgbClr val="99AAD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2000" b="0" strike="noStrike" spc="11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 </a:t>
            </a:r>
            <a:r>
              <a:rPr lang="ca-ES" sz="2000" b="0" strike="noStrike" spc="3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Nova</a:t>
            </a:r>
            <a:r>
              <a:rPr lang="ca-ES" sz="2000" b="0" strike="noStrike" spc="-2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0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Lloreda</a:t>
            </a:r>
            <a:endParaRPr lang="ca-ES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546120" y="482760"/>
            <a:ext cx="1008000" cy="12754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103">
                <a:solidFill>
                  <a:srgbClr val="FFFFFF"/>
                </a:solidFill>
                <a:latin typeface="Calibri"/>
              </a:rPr>
              <a:t>C</a:t>
            </a:r>
            <a:r>
              <a:rPr lang="ca-ES" sz="1800" b="1" strike="noStrike" spc="103">
                <a:solidFill>
                  <a:srgbClr val="FFFFFF"/>
                </a:solidFill>
                <a:latin typeface="Calibri"/>
              </a:rPr>
              <a:t>ENTRES</a:t>
            </a:r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432000" y="1062000"/>
            <a:ext cx="982800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3"/>
          <p:cNvSpPr/>
          <p:nvPr/>
        </p:nvSpPr>
        <p:spPr>
          <a:xfrm>
            <a:off x="9544680" y="548280"/>
            <a:ext cx="612360" cy="372960"/>
          </a:xfrm>
          <a:custGeom>
            <a:avLst/>
            <a:gdLst/>
            <a:ahLst/>
            <a:cxnLst/>
            <a:rect l="l" t="t" r="r" b="b"/>
            <a:pathLst>
              <a:path w="612775" h="373380">
                <a:moveTo>
                  <a:pt x="252957" y="139700"/>
                </a:moveTo>
                <a:lnTo>
                  <a:pt x="220119" y="139700"/>
                </a:lnTo>
                <a:lnTo>
                  <a:pt x="221277" y="140970"/>
                </a:lnTo>
                <a:lnTo>
                  <a:pt x="222050" y="142239"/>
                </a:lnTo>
                <a:lnTo>
                  <a:pt x="228374" y="165100"/>
                </a:lnTo>
                <a:lnTo>
                  <a:pt x="234133" y="186689"/>
                </a:lnTo>
                <a:lnTo>
                  <a:pt x="238935" y="209550"/>
                </a:lnTo>
                <a:lnTo>
                  <a:pt x="242095" y="233679"/>
                </a:lnTo>
                <a:lnTo>
                  <a:pt x="242074" y="260350"/>
                </a:lnTo>
                <a:lnTo>
                  <a:pt x="228969" y="300989"/>
                </a:lnTo>
                <a:lnTo>
                  <a:pt x="200199" y="330200"/>
                </a:lnTo>
                <a:lnTo>
                  <a:pt x="178382" y="339089"/>
                </a:lnTo>
                <a:lnTo>
                  <a:pt x="176021" y="339089"/>
                </a:lnTo>
                <a:lnTo>
                  <a:pt x="175480" y="342900"/>
                </a:lnTo>
                <a:lnTo>
                  <a:pt x="176782" y="345439"/>
                </a:lnTo>
                <a:lnTo>
                  <a:pt x="177621" y="346709"/>
                </a:lnTo>
                <a:lnTo>
                  <a:pt x="177814" y="349250"/>
                </a:lnTo>
                <a:lnTo>
                  <a:pt x="178754" y="349250"/>
                </a:lnTo>
                <a:lnTo>
                  <a:pt x="181661" y="351789"/>
                </a:lnTo>
                <a:lnTo>
                  <a:pt x="183749" y="354329"/>
                </a:lnTo>
                <a:lnTo>
                  <a:pt x="185220" y="359409"/>
                </a:lnTo>
                <a:lnTo>
                  <a:pt x="184953" y="359409"/>
                </a:lnTo>
                <a:lnTo>
                  <a:pt x="186695" y="360679"/>
                </a:lnTo>
                <a:lnTo>
                  <a:pt x="187183" y="361950"/>
                </a:lnTo>
                <a:lnTo>
                  <a:pt x="188181" y="367029"/>
                </a:lnTo>
                <a:lnTo>
                  <a:pt x="189356" y="370839"/>
                </a:lnTo>
                <a:lnTo>
                  <a:pt x="193868" y="373379"/>
                </a:lnTo>
                <a:lnTo>
                  <a:pt x="198706" y="373379"/>
                </a:lnTo>
                <a:lnTo>
                  <a:pt x="236608" y="353059"/>
                </a:lnTo>
                <a:lnTo>
                  <a:pt x="273423" y="300989"/>
                </a:lnTo>
                <a:lnTo>
                  <a:pt x="279632" y="274320"/>
                </a:lnTo>
                <a:lnTo>
                  <a:pt x="278647" y="241300"/>
                </a:lnTo>
                <a:lnTo>
                  <a:pt x="281371" y="240029"/>
                </a:lnTo>
                <a:lnTo>
                  <a:pt x="283429" y="238759"/>
                </a:lnTo>
                <a:lnTo>
                  <a:pt x="295517" y="238759"/>
                </a:lnTo>
                <a:lnTo>
                  <a:pt x="299416" y="232409"/>
                </a:lnTo>
                <a:lnTo>
                  <a:pt x="304710" y="228600"/>
                </a:lnTo>
                <a:lnTo>
                  <a:pt x="311038" y="223520"/>
                </a:lnTo>
                <a:lnTo>
                  <a:pt x="318039" y="219709"/>
                </a:lnTo>
                <a:lnTo>
                  <a:pt x="346080" y="207009"/>
                </a:lnTo>
                <a:lnTo>
                  <a:pt x="356533" y="201929"/>
                </a:lnTo>
                <a:lnTo>
                  <a:pt x="272065" y="201929"/>
                </a:lnTo>
                <a:lnTo>
                  <a:pt x="268570" y="189229"/>
                </a:lnTo>
                <a:lnTo>
                  <a:pt x="264785" y="175259"/>
                </a:lnTo>
                <a:lnTo>
                  <a:pt x="260789" y="162559"/>
                </a:lnTo>
                <a:lnTo>
                  <a:pt x="253290" y="140970"/>
                </a:lnTo>
                <a:lnTo>
                  <a:pt x="252957" y="139700"/>
                </a:lnTo>
                <a:close/>
                <a:moveTo>
                  <a:pt x="182601" y="358139"/>
                </a:moveTo>
                <a:lnTo>
                  <a:pt x="182466" y="359409"/>
                </a:lnTo>
                <a:lnTo>
                  <a:pt x="185220" y="359409"/>
                </a:lnTo>
                <a:lnTo>
                  <a:pt x="182601" y="358139"/>
                </a:lnTo>
                <a:close/>
                <a:moveTo>
                  <a:pt x="160546" y="158750"/>
                </a:moveTo>
                <a:lnTo>
                  <a:pt x="108694" y="158750"/>
                </a:lnTo>
                <a:lnTo>
                  <a:pt x="125399" y="161289"/>
                </a:lnTo>
                <a:lnTo>
                  <a:pt x="139267" y="165100"/>
                </a:lnTo>
                <a:lnTo>
                  <a:pt x="139900" y="166370"/>
                </a:lnTo>
                <a:lnTo>
                  <a:pt x="141684" y="167639"/>
                </a:lnTo>
                <a:lnTo>
                  <a:pt x="144089" y="171450"/>
                </a:lnTo>
                <a:lnTo>
                  <a:pt x="146048" y="176529"/>
                </a:lnTo>
                <a:lnTo>
                  <a:pt x="147175" y="180339"/>
                </a:lnTo>
                <a:lnTo>
                  <a:pt x="148568" y="195579"/>
                </a:lnTo>
                <a:lnTo>
                  <a:pt x="144884" y="208279"/>
                </a:lnTo>
                <a:lnTo>
                  <a:pt x="137859" y="219709"/>
                </a:lnTo>
                <a:lnTo>
                  <a:pt x="129229" y="228600"/>
                </a:lnTo>
                <a:lnTo>
                  <a:pt x="126402" y="233679"/>
                </a:lnTo>
                <a:lnTo>
                  <a:pt x="122953" y="238759"/>
                </a:lnTo>
                <a:lnTo>
                  <a:pt x="115229" y="246379"/>
                </a:lnTo>
                <a:lnTo>
                  <a:pt x="111333" y="247650"/>
                </a:lnTo>
                <a:lnTo>
                  <a:pt x="107714" y="252729"/>
                </a:lnTo>
                <a:lnTo>
                  <a:pt x="103790" y="252729"/>
                </a:lnTo>
                <a:lnTo>
                  <a:pt x="99329" y="255270"/>
                </a:lnTo>
                <a:lnTo>
                  <a:pt x="97765" y="257809"/>
                </a:lnTo>
                <a:lnTo>
                  <a:pt x="91454" y="262889"/>
                </a:lnTo>
                <a:lnTo>
                  <a:pt x="86492" y="267970"/>
                </a:lnTo>
                <a:lnTo>
                  <a:pt x="82798" y="273050"/>
                </a:lnTo>
                <a:lnTo>
                  <a:pt x="80295" y="279400"/>
                </a:lnTo>
                <a:lnTo>
                  <a:pt x="76271" y="284479"/>
                </a:lnTo>
                <a:lnTo>
                  <a:pt x="78551" y="293370"/>
                </a:lnTo>
                <a:lnTo>
                  <a:pt x="83159" y="297179"/>
                </a:lnTo>
                <a:lnTo>
                  <a:pt x="84912" y="302259"/>
                </a:lnTo>
                <a:lnTo>
                  <a:pt x="89460" y="304800"/>
                </a:lnTo>
                <a:lnTo>
                  <a:pt x="96452" y="313689"/>
                </a:lnTo>
                <a:lnTo>
                  <a:pt x="100673" y="321309"/>
                </a:lnTo>
                <a:lnTo>
                  <a:pt x="112460" y="320039"/>
                </a:lnTo>
                <a:lnTo>
                  <a:pt x="114976" y="320039"/>
                </a:lnTo>
                <a:lnTo>
                  <a:pt x="117151" y="318770"/>
                </a:lnTo>
                <a:lnTo>
                  <a:pt x="152220" y="285750"/>
                </a:lnTo>
                <a:lnTo>
                  <a:pt x="177835" y="238759"/>
                </a:lnTo>
                <a:lnTo>
                  <a:pt x="182348" y="215900"/>
                </a:lnTo>
                <a:lnTo>
                  <a:pt x="181164" y="190500"/>
                </a:lnTo>
                <a:lnTo>
                  <a:pt x="194799" y="172720"/>
                </a:lnTo>
                <a:lnTo>
                  <a:pt x="173188" y="172720"/>
                </a:lnTo>
                <a:lnTo>
                  <a:pt x="170782" y="168909"/>
                </a:lnTo>
                <a:lnTo>
                  <a:pt x="168501" y="166370"/>
                </a:lnTo>
                <a:lnTo>
                  <a:pt x="166087" y="163829"/>
                </a:lnTo>
                <a:lnTo>
                  <a:pt x="160546" y="158750"/>
                </a:lnTo>
                <a:close/>
                <a:moveTo>
                  <a:pt x="39057" y="304800"/>
                </a:moveTo>
                <a:lnTo>
                  <a:pt x="3584" y="304800"/>
                </a:lnTo>
                <a:lnTo>
                  <a:pt x="4976" y="314959"/>
                </a:lnTo>
                <a:lnTo>
                  <a:pt x="8464" y="314959"/>
                </a:lnTo>
                <a:lnTo>
                  <a:pt x="16981" y="316229"/>
                </a:lnTo>
                <a:lnTo>
                  <a:pt x="27699" y="316229"/>
                </a:lnTo>
                <a:lnTo>
                  <a:pt x="37788" y="314959"/>
                </a:lnTo>
                <a:lnTo>
                  <a:pt x="39057" y="304800"/>
                </a:lnTo>
                <a:close/>
                <a:moveTo>
                  <a:pt x="10299" y="53339"/>
                </a:moveTo>
                <a:lnTo>
                  <a:pt x="8009" y="58420"/>
                </a:lnTo>
                <a:lnTo>
                  <a:pt x="5716" y="62229"/>
                </a:lnTo>
                <a:lnTo>
                  <a:pt x="4852" y="67309"/>
                </a:lnTo>
                <a:lnTo>
                  <a:pt x="3514" y="77470"/>
                </a:lnTo>
                <a:lnTo>
                  <a:pt x="2780" y="87629"/>
                </a:lnTo>
                <a:lnTo>
                  <a:pt x="2192" y="99059"/>
                </a:lnTo>
                <a:lnTo>
                  <a:pt x="1293" y="109220"/>
                </a:lnTo>
                <a:lnTo>
                  <a:pt x="120" y="153670"/>
                </a:lnTo>
                <a:lnTo>
                  <a:pt x="0" y="215900"/>
                </a:lnTo>
                <a:lnTo>
                  <a:pt x="524" y="255270"/>
                </a:lnTo>
                <a:lnTo>
                  <a:pt x="1586" y="311150"/>
                </a:lnTo>
                <a:lnTo>
                  <a:pt x="1801" y="313689"/>
                </a:lnTo>
                <a:lnTo>
                  <a:pt x="3471" y="313689"/>
                </a:lnTo>
                <a:lnTo>
                  <a:pt x="3038" y="311150"/>
                </a:lnTo>
                <a:lnTo>
                  <a:pt x="2595" y="307339"/>
                </a:lnTo>
                <a:lnTo>
                  <a:pt x="3584" y="304800"/>
                </a:lnTo>
                <a:lnTo>
                  <a:pt x="39057" y="304800"/>
                </a:lnTo>
                <a:lnTo>
                  <a:pt x="40484" y="293370"/>
                </a:lnTo>
                <a:lnTo>
                  <a:pt x="40258" y="252729"/>
                </a:lnTo>
                <a:lnTo>
                  <a:pt x="40201" y="246379"/>
                </a:lnTo>
                <a:lnTo>
                  <a:pt x="39073" y="196850"/>
                </a:lnTo>
                <a:lnTo>
                  <a:pt x="38956" y="180339"/>
                </a:lnTo>
                <a:lnTo>
                  <a:pt x="38832" y="151129"/>
                </a:lnTo>
                <a:lnTo>
                  <a:pt x="149701" y="151129"/>
                </a:lnTo>
                <a:lnTo>
                  <a:pt x="141744" y="147320"/>
                </a:lnTo>
                <a:lnTo>
                  <a:pt x="130284" y="143509"/>
                </a:lnTo>
                <a:lnTo>
                  <a:pt x="38842" y="143509"/>
                </a:lnTo>
                <a:lnTo>
                  <a:pt x="39749" y="127000"/>
                </a:lnTo>
                <a:lnTo>
                  <a:pt x="41098" y="110489"/>
                </a:lnTo>
                <a:lnTo>
                  <a:pt x="42570" y="95250"/>
                </a:lnTo>
                <a:lnTo>
                  <a:pt x="43847" y="80009"/>
                </a:lnTo>
                <a:lnTo>
                  <a:pt x="48919" y="76200"/>
                </a:lnTo>
                <a:lnTo>
                  <a:pt x="54973" y="73659"/>
                </a:lnTo>
                <a:lnTo>
                  <a:pt x="61729" y="71120"/>
                </a:lnTo>
                <a:lnTo>
                  <a:pt x="69981" y="69850"/>
                </a:lnTo>
                <a:lnTo>
                  <a:pt x="123685" y="69850"/>
                </a:lnTo>
                <a:lnTo>
                  <a:pt x="122234" y="68579"/>
                </a:lnTo>
                <a:lnTo>
                  <a:pt x="114069" y="63500"/>
                </a:lnTo>
                <a:lnTo>
                  <a:pt x="105246" y="58420"/>
                </a:lnTo>
                <a:lnTo>
                  <a:pt x="96020" y="54609"/>
                </a:lnTo>
                <a:lnTo>
                  <a:pt x="12591" y="54609"/>
                </a:lnTo>
                <a:lnTo>
                  <a:pt x="10299" y="53339"/>
                </a:lnTo>
                <a:close/>
                <a:moveTo>
                  <a:pt x="464771" y="167639"/>
                </a:moveTo>
                <a:lnTo>
                  <a:pt x="432335" y="167639"/>
                </a:lnTo>
                <a:lnTo>
                  <a:pt x="438526" y="184150"/>
                </a:lnTo>
                <a:lnTo>
                  <a:pt x="442915" y="196850"/>
                </a:lnTo>
                <a:lnTo>
                  <a:pt x="447767" y="208279"/>
                </a:lnTo>
                <a:lnTo>
                  <a:pt x="453715" y="218439"/>
                </a:lnTo>
                <a:lnTo>
                  <a:pt x="461390" y="227329"/>
                </a:lnTo>
                <a:lnTo>
                  <a:pt x="462115" y="228600"/>
                </a:lnTo>
                <a:lnTo>
                  <a:pt x="464236" y="228600"/>
                </a:lnTo>
                <a:lnTo>
                  <a:pt x="466320" y="231139"/>
                </a:lnTo>
                <a:lnTo>
                  <a:pt x="467722" y="233679"/>
                </a:lnTo>
                <a:lnTo>
                  <a:pt x="471594" y="234950"/>
                </a:lnTo>
                <a:lnTo>
                  <a:pt x="474139" y="236220"/>
                </a:lnTo>
                <a:lnTo>
                  <a:pt x="477143" y="240029"/>
                </a:lnTo>
                <a:lnTo>
                  <a:pt x="480459" y="241300"/>
                </a:lnTo>
                <a:lnTo>
                  <a:pt x="484926" y="242570"/>
                </a:lnTo>
                <a:lnTo>
                  <a:pt x="487943" y="240029"/>
                </a:lnTo>
                <a:lnTo>
                  <a:pt x="488350" y="236220"/>
                </a:lnTo>
                <a:lnTo>
                  <a:pt x="489840" y="233679"/>
                </a:lnTo>
                <a:lnTo>
                  <a:pt x="489749" y="229870"/>
                </a:lnTo>
                <a:lnTo>
                  <a:pt x="486665" y="222250"/>
                </a:lnTo>
                <a:lnTo>
                  <a:pt x="483507" y="215900"/>
                </a:lnTo>
                <a:lnTo>
                  <a:pt x="480478" y="208279"/>
                </a:lnTo>
                <a:lnTo>
                  <a:pt x="477778" y="200659"/>
                </a:lnTo>
                <a:lnTo>
                  <a:pt x="474816" y="194309"/>
                </a:lnTo>
                <a:lnTo>
                  <a:pt x="471507" y="186689"/>
                </a:lnTo>
                <a:lnTo>
                  <a:pt x="468322" y="180339"/>
                </a:lnTo>
                <a:lnTo>
                  <a:pt x="465732" y="171450"/>
                </a:lnTo>
                <a:lnTo>
                  <a:pt x="464771" y="167639"/>
                </a:lnTo>
                <a:close/>
                <a:moveTo>
                  <a:pt x="295517" y="238759"/>
                </a:moveTo>
                <a:lnTo>
                  <a:pt x="287634" y="238759"/>
                </a:lnTo>
                <a:lnTo>
                  <a:pt x="291814" y="241300"/>
                </a:lnTo>
                <a:lnTo>
                  <a:pt x="295517" y="238759"/>
                </a:lnTo>
                <a:close/>
                <a:moveTo>
                  <a:pt x="375817" y="0"/>
                </a:moveTo>
                <a:lnTo>
                  <a:pt x="346322" y="50800"/>
                </a:lnTo>
                <a:lnTo>
                  <a:pt x="321268" y="104139"/>
                </a:lnTo>
                <a:lnTo>
                  <a:pt x="308632" y="130809"/>
                </a:lnTo>
                <a:lnTo>
                  <a:pt x="300046" y="148589"/>
                </a:lnTo>
                <a:lnTo>
                  <a:pt x="291548" y="167639"/>
                </a:lnTo>
                <a:lnTo>
                  <a:pt x="282451" y="185420"/>
                </a:lnTo>
                <a:lnTo>
                  <a:pt x="272065" y="201929"/>
                </a:lnTo>
                <a:lnTo>
                  <a:pt x="356533" y="201929"/>
                </a:lnTo>
                <a:lnTo>
                  <a:pt x="366986" y="196850"/>
                </a:lnTo>
                <a:lnTo>
                  <a:pt x="321384" y="196850"/>
                </a:lnTo>
                <a:lnTo>
                  <a:pt x="337314" y="162559"/>
                </a:lnTo>
                <a:lnTo>
                  <a:pt x="353166" y="127000"/>
                </a:lnTo>
                <a:lnTo>
                  <a:pt x="369267" y="92709"/>
                </a:lnTo>
                <a:lnTo>
                  <a:pt x="385944" y="59689"/>
                </a:lnTo>
                <a:lnTo>
                  <a:pt x="386310" y="58420"/>
                </a:lnTo>
                <a:lnTo>
                  <a:pt x="386573" y="58420"/>
                </a:lnTo>
                <a:lnTo>
                  <a:pt x="386931" y="57150"/>
                </a:lnTo>
                <a:lnTo>
                  <a:pt x="387626" y="55879"/>
                </a:lnTo>
                <a:lnTo>
                  <a:pt x="423381" y="55879"/>
                </a:lnTo>
                <a:lnTo>
                  <a:pt x="417946" y="38100"/>
                </a:lnTo>
                <a:lnTo>
                  <a:pt x="416272" y="31750"/>
                </a:lnTo>
                <a:lnTo>
                  <a:pt x="413875" y="26670"/>
                </a:lnTo>
                <a:lnTo>
                  <a:pt x="409430" y="19050"/>
                </a:lnTo>
                <a:lnTo>
                  <a:pt x="407343" y="19050"/>
                </a:lnTo>
                <a:lnTo>
                  <a:pt x="405528" y="16509"/>
                </a:lnTo>
                <a:lnTo>
                  <a:pt x="401769" y="15239"/>
                </a:lnTo>
                <a:lnTo>
                  <a:pt x="398807" y="11429"/>
                </a:lnTo>
                <a:lnTo>
                  <a:pt x="393907" y="10159"/>
                </a:lnTo>
                <a:lnTo>
                  <a:pt x="392513" y="8889"/>
                </a:lnTo>
                <a:lnTo>
                  <a:pt x="389780" y="7620"/>
                </a:lnTo>
                <a:lnTo>
                  <a:pt x="383797" y="5079"/>
                </a:lnTo>
                <a:lnTo>
                  <a:pt x="380389" y="1270"/>
                </a:lnTo>
                <a:lnTo>
                  <a:pt x="375817" y="0"/>
                </a:lnTo>
                <a:close/>
                <a:moveTo>
                  <a:pt x="423381" y="55879"/>
                </a:moveTo>
                <a:lnTo>
                  <a:pt x="387626" y="55879"/>
                </a:lnTo>
                <a:lnTo>
                  <a:pt x="387910" y="57150"/>
                </a:lnTo>
                <a:lnTo>
                  <a:pt x="426616" y="153670"/>
                </a:lnTo>
                <a:lnTo>
                  <a:pt x="425542" y="153670"/>
                </a:lnTo>
                <a:lnTo>
                  <a:pt x="399713" y="165100"/>
                </a:lnTo>
                <a:lnTo>
                  <a:pt x="374572" y="175259"/>
                </a:lnTo>
                <a:lnTo>
                  <a:pt x="349103" y="186689"/>
                </a:lnTo>
                <a:lnTo>
                  <a:pt x="322434" y="196850"/>
                </a:lnTo>
                <a:lnTo>
                  <a:pt x="366986" y="196850"/>
                </a:lnTo>
                <a:lnTo>
                  <a:pt x="374825" y="193039"/>
                </a:lnTo>
                <a:lnTo>
                  <a:pt x="432335" y="167639"/>
                </a:lnTo>
                <a:lnTo>
                  <a:pt x="464771" y="167639"/>
                </a:lnTo>
                <a:lnTo>
                  <a:pt x="464451" y="166370"/>
                </a:lnTo>
                <a:lnTo>
                  <a:pt x="461807" y="161289"/>
                </a:lnTo>
                <a:lnTo>
                  <a:pt x="460300" y="156209"/>
                </a:lnTo>
                <a:lnTo>
                  <a:pt x="483808" y="146050"/>
                </a:lnTo>
                <a:lnTo>
                  <a:pt x="497604" y="139700"/>
                </a:lnTo>
                <a:lnTo>
                  <a:pt x="454659" y="139700"/>
                </a:lnTo>
                <a:lnTo>
                  <a:pt x="447843" y="120650"/>
                </a:lnTo>
                <a:lnTo>
                  <a:pt x="439993" y="100329"/>
                </a:lnTo>
                <a:lnTo>
                  <a:pt x="432060" y="80009"/>
                </a:lnTo>
                <a:lnTo>
                  <a:pt x="424545" y="59689"/>
                </a:lnTo>
                <a:lnTo>
                  <a:pt x="423381" y="55879"/>
                </a:lnTo>
                <a:close/>
                <a:moveTo>
                  <a:pt x="280906" y="27939"/>
                </a:moveTo>
                <a:lnTo>
                  <a:pt x="278651" y="29209"/>
                </a:lnTo>
                <a:lnTo>
                  <a:pt x="277051" y="29209"/>
                </a:lnTo>
                <a:lnTo>
                  <a:pt x="260303" y="38100"/>
                </a:lnTo>
                <a:lnTo>
                  <a:pt x="221933" y="71120"/>
                </a:lnTo>
                <a:lnTo>
                  <a:pt x="211249" y="107950"/>
                </a:lnTo>
                <a:lnTo>
                  <a:pt x="215368" y="121920"/>
                </a:lnTo>
                <a:lnTo>
                  <a:pt x="214154" y="124459"/>
                </a:lnTo>
                <a:lnTo>
                  <a:pt x="211388" y="127000"/>
                </a:lnTo>
                <a:lnTo>
                  <a:pt x="201114" y="140970"/>
                </a:lnTo>
                <a:lnTo>
                  <a:pt x="192392" y="151129"/>
                </a:lnTo>
                <a:lnTo>
                  <a:pt x="183183" y="162559"/>
                </a:lnTo>
                <a:lnTo>
                  <a:pt x="173188" y="172720"/>
                </a:lnTo>
                <a:lnTo>
                  <a:pt x="194799" y="172720"/>
                </a:lnTo>
                <a:lnTo>
                  <a:pt x="220119" y="139700"/>
                </a:lnTo>
                <a:lnTo>
                  <a:pt x="252957" y="139700"/>
                </a:lnTo>
                <a:lnTo>
                  <a:pt x="250289" y="129539"/>
                </a:lnTo>
                <a:lnTo>
                  <a:pt x="248670" y="118109"/>
                </a:lnTo>
                <a:lnTo>
                  <a:pt x="249449" y="106679"/>
                </a:lnTo>
                <a:lnTo>
                  <a:pt x="261050" y="95250"/>
                </a:lnTo>
                <a:lnTo>
                  <a:pt x="273579" y="83820"/>
                </a:lnTo>
                <a:lnTo>
                  <a:pt x="287333" y="74929"/>
                </a:lnTo>
                <a:lnTo>
                  <a:pt x="302604" y="66039"/>
                </a:lnTo>
                <a:lnTo>
                  <a:pt x="307256" y="63500"/>
                </a:lnTo>
                <a:lnTo>
                  <a:pt x="309629" y="59689"/>
                </a:lnTo>
                <a:lnTo>
                  <a:pt x="313487" y="53339"/>
                </a:lnTo>
                <a:lnTo>
                  <a:pt x="312524" y="52070"/>
                </a:lnTo>
                <a:lnTo>
                  <a:pt x="311430" y="50800"/>
                </a:lnTo>
                <a:lnTo>
                  <a:pt x="280906" y="27939"/>
                </a:lnTo>
                <a:close/>
                <a:moveTo>
                  <a:pt x="149701" y="151129"/>
                </a:moveTo>
                <a:lnTo>
                  <a:pt x="38832" y="151129"/>
                </a:lnTo>
                <a:lnTo>
                  <a:pt x="63109" y="168909"/>
                </a:lnTo>
                <a:lnTo>
                  <a:pt x="67036" y="171450"/>
                </a:lnTo>
                <a:lnTo>
                  <a:pt x="72174" y="167639"/>
                </a:lnTo>
                <a:lnTo>
                  <a:pt x="75932" y="166370"/>
                </a:lnTo>
                <a:lnTo>
                  <a:pt x="91441" y="160020"/>
                </a:lnTo>
                <a:lnTo>
                  <a:pt x="108694" y="158750"/>
                </a:lnTo>
                <a:lnTo>
                  <a:pt x="160546" y="158750"/>
                </a:lnTo>
                <a:lnTo>
                  <a:pt x="155005" y="153670"/>
                </a:lnTo>
                <a:lnTo>
                  <a:pt x="149701" y="151129"/>
                </a:lnTo>
                <a:close/>
                <a:moveTo>
                  <a:pt x="123685" y="69850"/>
                </a:moveTo>
                <a:lnTo>
                  <a:pt x="94559" y="69850"/>
                </a:lnTo>
                <a:lnTo>
                  <a:pt x="95206" y="73659"/>
                </a:lnTo>
                <a:lnTo>
                  <a:pt x="94559" y="76200"/>
                </a:lnTo>
                <a:lnTo>
                  <a:pt x="77163" y="111759"/>
                </a:lnTo>
                <a:lnTo>
                  <a:pt x="41599" y="139700"/>
                </a:lnTo>
                <a:lnTo>
                  <a:pt x="40456" y="139700"/>
                </a:lnTo>
                <a:lnTo>
                  <a:pt x="40034" y="142239"/>
                </a:lnTo>
                <a:lnTo>
                  <a:pt x="38842" y="143509"/>
                </a:lnTo>
                <a:lnTo>
                  <a:pt x="130284" y="143509"/>
                </a:lnTo>
                <a:lnTo>
                  <a:pt x="126464" y="142239"/>
                </a:lnTo>
                <a:lnTo>
                  <a:pt x="109326" y="139700"/>
                </a:lnTo>
                <a:lnTo>
                  <a:pt x="117439" y="128270"/>
                </a:lnTo>
                <a:lnTo>
                  <a:pt x="124761" y="115570"/>
                </a:lnTo>
                <a:lnTo>
                  <a:pt x="130220" y="102870"/>
                </a:lnTo>
                <a:lnTo>
                  <a:pt x="132743" y="86359"/>
                </a:lnTo>
                <a:lnTo>
                  <a:pt x="132958" y="81279"/>
                </a:lnTo>
                <a:lnTo>
                  <a:pt x="131882" y="77470"/>
                </a:lnTo>
                <a:lnTo>
                  <a:pt x="129488" y="74929"/>
                </a:lnTo>
                <a:lnTo>
                  <a:pt x="123685" y="69850"/>
                </a:lnTo>
                <a:close/>
                <a:moveTo>
                  <a:pt x="609273" y="74929"/>
                </a:moveTo>
                <a:lnTo>
                  <a:pt x="607460" y="74929"/>
                </a:lnTo>
                <a:lnTo>
                  <a:pt x="574868" y="87629"/>
                </a:lnTo>
                <a:lnTo>
                  <a:pt x="486206" y="125729"/>
                </a:lnTo>
                <a:lnTo>
                  <a:pt x="454659" y="139700"/>
                </a:lnTo>
                <a:lnTo>
                  <a:pt x="497604" y="139700"/>
                </a:lnTo>
                <a:lnTo>
                  <a:pt x="519678" y="129539"/>
                </a:lnTo>
                <a:lnTo>
                  <a:pt x="555592" y="114300"/>
                </a:lnTo>
                <a:lnTo>
                  <a:pt x="579577" y="102870"/>
                </a:lnTo>
                <a:lnTo>
                  <a:pt x="578410" y="102870"/>
                </a:lnTo>
                <a:lnTo>
                  <a:pt x="579176" y="101600"/>
                </a:lnTo>
                <a:lnTo>
                  <a:pt x="586077" y="99059"/>
                </a:lnTo>
                <a:lnTo>
                  <a:pt x="609593" y="82550"/>
                </a:lnTo>
                <a:lnTo>
                  <a:pt x="610855" y="81279"/>
                </a:lnTo>
                <a:lnTo>
                  <a:pt x="611592" y="78739"/>
                </a:lnTo>
                <a:lnTo>
                  <a:pt x="612774" y="77470"/>
                </a:lnTo>
                <a:lnTo>
                  <a:pt x="609273" y="74929"/>
                </a:lnTo>
                <a:close/>
                <a:moveTo>
                  <a:pt x="21565" y="49529"/>
                </a:moveTo>
                <a:lnTo>
                  <a:pt x="16861" y="49529"/>
                </a:lnTo>
                <a:lnTo>
                  <a:pt x="14802" y="53339"/>
                </a:lnTo>
                <a:lnTo>
                  <a:pt x="12591" y="54609"/>
                </a:lnTo>
                <a:lnTo>
                  <a:pt x="96020" y="54609"/>
                </a:lnTo>
                <a:lnTo>
                  <a:pt x="93245" y="53339"/>
                </a:lnTo>
                <a:lnTo>
                  <a:pt x="28201" y="53339"/>
                </a:lnTo>
                <a:lnTo>
                  <a:pt x="21565" y="49529"/>
                </a:lnTo>
                <a:close/>
                <a:moveTo>
                  <a:pt x="71917" y="45720"/>
                </a:moveTo>
                <a:lnTo>
                  <a:pt x="57454" y="45720"/>
                </a:lnTo>
                <a:lnTo>
                  <a:pt x="41972" y="48259"/>
                </a:lnTo>
                <a:lnTo>
                  <a:pt x="37041" y="49529"/>
                </a:lnTo>
                <a:lnTo>
                  <a:pt x="32455" y="50800"/>
                </a:lnTo>
                <a:lnTo>
                  <a:pt x="28201" y="53339"/>
                </a:lnTo>
                <a:lnTo>
                  <a:pt x="93245" y="53339"/>
                </a:lnTo>
                <a:lnTo>
                  <a:pt x="84919" y="49529"/>
                </a:lnTo>
                <a:lnTo>
                  <a:pt x="71917" y="45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4"/>
          <p:cNvSpPr/>
          <p:nvPr/>
        </p:nvSpPr>
        <p:spPr>
          <a:xfrm>
            <a:off x="5956020" y="2573853"/>
            <a:ext cx="3894840" cy="38581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5"/>
          <p:cNvSpPr/>
          <p:nvPr/>
        </p:nvSpPr>
        <p:spPr>
          <a:xfrm>
            <a:off x="852055" y="1758240"/>
            <a:ext cx="6276108" cy="45660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120" rIns="0" bIns="0"/>
          <a:lstStyle/>
          <a:p>
            <a:pPr>
              <a:spcBef>
                <a:spcPts val="600"/>
              </a:spcBef>
            </a:pPr>
            <a:r>
              <a:rPr lang="es-ES" sz="3200" b="1" strike="noStrike" spc="97" dirty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s-ES" sz="3200" b="1" strike="noStrike" spc="-117" dirty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200" b="1" strike="noStrike" spc="83" dirty="0" err="1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Sociosanitari</a:t>
            </a:r>
            <a:r>
              <a:rPr lang="es-ES" sz="3200" b="1" strike="noStrike" spc="83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200" b="1" strike="noStrike" spc="109" dirty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ES" sz="3200" b="1" strike="noStrike" spc="-49" dirty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200" b="1" strike="noStrike" spc="97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Carme</a:t>
            </a:r>
          </a:p>
          <a:p>
            <a:pPr>
              <a:spcBef>
                <a:spcPts val="600"/>
              </a:spcBef>
            </a:pPr>
            <a:endParaRPr lang="es-ES" sz="2400" b="1" strike="noStrike" spc="52" dirty="0" smtClean="0">
              <a:solidFill>
                <a:srgbClr val="D242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s-ES" sz="2400" b="1" strike="noStrike" spc="52" dirty="0" err="1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Població</a:t>
            </a:r>
            <a:r>
              <a:rPr lang="es-ES" sz="2400" b="1" strike="noStrike" spc="52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strike="noStrike" spc="43" dirty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2400" b="1" strike="noStrike" spc="-137" dirty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strike="noStrike" spc="52" dirty="0" err="1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referència</a:t>
            </a:r>
            <a:endParaRPr lang="es-E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s-ES" sz="2400" b="1" strike="noStrike" spc="-111" dirty="0" smtClean="0">
                <a:solidFill>
                  <a:srgbClr val="99AA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441.181</a:t>
            </a:r>
            <a:r>
              <a:rPr lang="es-ES" sz="2400" b="1" strike="noStrike" spc="43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0" strike="noStrike" spc="12" dirty="0" err="1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habitants</a:t>
            </a:r>
            <a:endParaRPr lang="es-ES" sz="2400" b="0" strike="noStrike" spc="12" dirty="0" smtClean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s-E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s-ES" sz="2400" b="1" strike="noStrike" spc="52" dirty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Recursos </a:t>
            </a:r>
            <a:r>
              <a:rPr lang="es-ES" sz="2400" b="1" strike="noStrike" spc="58" dirty="0" err="1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estructurals</a:t>
            </a:r>
            <a:r>
              <a:rPr lang="es-ES" sz="2400" b="1" strike="noStrike" spc="58" dirty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s-ES" sz="2400" b="1" strike="noStrike" spc="58" dirty="0" smtClean="0">
              <a:solidFill>
                <a:srgbClr val="D242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s-ES" sz="2400" b="1" strike="noStrike" spc="94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209 </a:t>
            </a:r>
            <a:r>
              <a:rPr lang="es-ES" sz="2400" b="0" strike="noStrike" spc="32" dirty="0" err="1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llits</a:t>
            </a:r>
            <a:r>
              <a:rPr lang="es-ES" sz="2400" b="0" strike="noStrike" spc="-4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0" strike="noStrike" spc="12" dirty="0" err="1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d’hospitalització</a:t>
            </a:r>
            <a:endParaRPr lang="es-E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s-ES" sz="2400" b="1" strike="noStrike" spc="148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46 </a:t>
            </a:r>
            <a:r>
              <a:rPr lang="es-ES" sz="24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places </a:t>
            </a:r>
            <a:r>
              <a:rPr lang="es-ES" sz="2400" b="0" strike="noStrike" spc="-1" dirty="0" err="1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d’hospital</a:t>
            </a:r>
            <a:r>
              <a:rPr lang="es-ES" sz="2400" b="0" strike="noStrike" spc="-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0" strike="noStrike" spc="-12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2400" b="0" strike="noStrike" spc="32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0" strike="noStrike" spc="4" dirty="0" err="1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</a:t>
            </a:r>
            <a:endParaRPr lang="es-E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s-ES" sz="2400" b="1" strike="noStrike" spc="-69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8  </a:t>
            </a:r>
            <a:r>
              <a:rPr lang="es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consultes</a:t>
            </a:r>
            <a:endParaRPr lang="es-E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" name="CustomShape 6"/>
          <p:cNvSpPr/>
          <p:nvPr/>
        </p:nvSpPr>
        <p:spPr>
          <a:xfrm>
            <a:off x="9951480" y="7197120"/>
            <a:ext cx="32112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20" rIns="0" bIns="0"/>
          <a:lstStyle/>
          <a:p>
            <a:pPr marL="38160">
              <a:lnSpc>
                <a:spcPct val="100000"/>
              </a:lnSpc>
              <a:spcBef>
                <a:spcPts val="6"/>
              </a:spcBef>
            </a:pPr>
            <a:fld id="{01295497-B238-41FB-9D40-E3BA57450140}" type="slidenum">
              <a:rPr lang="es-ES" sz="1000" b="0" strike="noStrike" spc="-89" smtClean="0">
                <a:solidFill>
                  <a:srgbClr val="231F20"/>
                </a:solidFill>
                <a:latin typeface="Calibri"/>
              </a:rPr>
              <a:t>13</a:t>
            </a:fld>
            <a:r>
              <a:rPr lang="es-ES" sz="1000" b="0" strike="noStrike" spc="-89" dirty="0" smtClean="0">
                <a:solidFill>
                  <a:srgbClr val="231F20"/>
                </a:solidFill>
                <a:latin typeface="Calibri"/>
              </a:rPr>
              <a:t>/20</a:t>
            </a:r>
            <a:endParaRPr lang="es-ES" sz="1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546120" y="482760"/>
            <a:ext cx="1008000" cy="12754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103">
                <a:solidFill>
                  <a:srgbClr val="FFFFFF"/>
                </a:solidFill>
                <a:latin typeface="Calibri"/>
              </a:rPr>
              <a:t>C</a:t>
            </a:r>
            <a:r>
              <a:rPr lang="ca-ES" sz="1800" b="1" strike="noStrike" spc="103">
                <a:solidFill>
                  <a:srgbClr val="FFFFFF"/>
                </a:solidFill>
                <a:latin typeface="Calibri"/>
              </a:rPr>
              <a:t>ENTRES</a:t>
            </a:r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432000" y="1062000"/>
            <a:ext cx="982800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3"/>
          <p:cNvSpPr/>
          <p:nvPr/>
        </p:nvSpPr>
        <p:spPr>
          <a:xfrm>
            <a:off x="9544680" y="548280"/>
            <a:ext cx="612360" cy="372960"/>
          </a:xfrm>
          <a:custGeom>
            <a:avLst/>
            <a:gdLst/>
            <a:ahLst/>
            <a:cxnLst/>
            <a:rect l="l" t="t" r="r" b="b"/>
            <a:pathLst>
              <a:path w="612775" h="373380">
                <a:moveTo>
                  <a:pt x="252957" y="139700"/>
                </a:moveTo>
                <a:lnTo>
                  <a:pt x="220119" y="139700"/>
                </a:lnTo>
                <a:lnTo>
                  <a:pt x="221277" y="140970"/>
                </a:lnTo>
                <a:lnTo>
                  <a:pt x="222050" y="142239"/>
                </a:lnTo>
                <a:lnTo>
                  <a:pt x="228374" y="165100"/>
                </a:lnTo>
                <a:lnTo>
                  <a:pt x="234133" y="186689"/>
                </a:lnTo>
                <a:lnTo>
                  <a:pt x="238935" y="209550"/>
                </a:lnTo>
                <a:lnTo>
                  <a:pt x="242095" y="233679"/>
                </a:lnTo>
                <a:lnTo>
                  <a:pt x="242074" y="260350"/>
                </a:lnTo>
                <a:lnTo>
                  <a:pt x="228969" y="300989"/>
                </a:lnTo>
                <a:lnTo>
                  <a:pt x="200199" y="330200"/>
                </a:lnTo>
                <a:lnTo>
                  <a:pt x="178382" y="339089"/>
                </a:lnTo>
                <a:lnTo>
                  <a:pt x="176021" y="339089"/>
                </a:lnTo>
                <a:lnTo>
                  <a:pt x="175480" y="342900"/>
                </a:lnTo>
                <a:lnTo>
                  <a:pt x="176782" y="345439"/>
                </a:lnTo>
                <a:lnTo>
                  <a:pt x="177621" y="346709"/>
                </a:lnTo>
                <a:lnTo>
                  <a:pt x="177814" y="349250"/>
                </a:lnTo>
                <a:lnTo>
                  <a:pt x="178754" y="349250"/>
                </a:lnTo>
                <a:lnTo>
                  <a:pt x="181661" y="351789"/>
                </a:lnTo>
                <a:lnTo>
                  <a:pt x="183749" y="354329"/>
                </a:lnTo>
                <a:lnTo>
                  <a:pt x="185220" y="359409"/>
                </a:lnTo>
                <a:lnTo>
                  <a:pt x="184953" y="359409"/>
                </a:lnTo>
                <a:lnTo>
                  <a:pt x="186695" y="360679"/>
                </a:lnTo>
                <a:lnTo>
                  <a:pt x="187183" y="361950"/>
                </a:lnTo>
                <a:lnTo>
                  <a:pt x="188181" y="367029"/>
                </a:lnTo>
                <a:lnTo>
                  <a:pt x="189356" y="370839"/>
                </a:lnTo>
                <a:lnTo>
                  <a:pt x="193868" y="373379"/>
                </a:lnTo>
                <a:lnTo>
                  <a:pt x="198706" y="373379"/>
                </a:lnTo>
                <a:lnTo>
                  <a:pt x="236608" y="353059"/>
                </a:lnTo>
                <a:lnTo>
                  <a:pt x="273423" y="300989"/>
                </a:lnTo>
                <a:lnTo>
                  <a:pt x="279632" y="274320"/>
                </a:lnTo>
                <a:lnTo>
                  <a:pt x="278647" y="241300"/>
                </a:lnTo>
                <a:lnTo>
                  <a:pt x="281371" y="240029"/>
                </a:lnTo>
                <a:lnTo>
                  <a:pt x="283429" y="238759"/>
                </a:lnTo>
                <a:lnTo>
                  <a:pt x="295517" y="238759"/>
                </a:lnTo>
                <a:lnTo>
                  <a:pt x="299416" y="232409"/>
                </a:lnTo>
                <a:lnTo>
                  <a:pt x="304710" y="228600"/>
                </a:lnTo>
                <a:lnTo>
                  <a:pt x="311038" y="223520"/>
                </a:lnTo>
                <a:lnTo>
                  <a:pt x="318039" y="219709"/>
                </a:lnTo>
                <a:lnTo>
                  <a:pt x="346080" y="207009"/>
                </a:lnTo>
                <a:lnTo>
                  <a:pt x="356533" y="201929"/>
                </a:lnTo>
                <a:lnTo>
                  <a:pt x="272065" y="201929"/>
                </a:lnTo>
                <a:lnTo>
                  <a:pt x="268570" y="189229"/>
                </a:lnTo>
                <a:lnTo>
                  <a:pt x="264785" y="175259"/>
                </a:lnTo>
                <a:lnTo>
                  <a:pt x="260789" y="162559"/>
                </a:lnTo>
                <a:lnTo>
                  <a:pt x="253290" y="140970"/>
                </a:lnTo>
                <a:lnTo>
                  <a:pt x="252957" y="139700"/>
                </a:lnTo>
                <a:close/>
                <a:moveTo>
                  <a:pt x="182601" y="358139"/>
                </a:moveTo>
                <a:lnTo>
                  <a:pt x="182466" y="359409"/>
                </a:lnTo>
                <a:lnTo>
                  <a:pt x="185220" y="359409"/>
                </a:lnTo>
                <a:lnTo>
                  <a:pt x="182601" y="358139"/>
                </a:lnTo>
                <a:close/>
                <a:moveTo>
                  <a:pt x="160546" y="158750"/>
                </a:moveTo>
                <a:lnTo>
                  <a:pt x="108694" y="158750"/>
                </a:lnTo>
                <a:lnTo>
                  <a:pt x="125399" y="161289"/>
                </a:lnTo>
                <a:lnTo>
                  <a:pt x="139267" y="165100"/>
                </a:lnTo>
                <a:lnTo>
                  <a:pt x="139900" y="166370"/>
                </a:lnTo>
                <a:lnTo>
                  <a:pt x="141684" y="167639"/>
                </a:lnTo>
                <a:lnTo>
                  <a:pt x="144089" y="171450"/>
                </a:lnTo>
                <a:lnTo>
                  <a:pt x="146048" y="176529"/>
                </a:lnTo>
                <a:lnTo>
                  <a:pt x="147175" y="180339"/>
                </a:lnTo>
                <a:lnTo>
                  <a:pt x="148568" y="195579"/>
                </a:lnTo>
                <a:lnTo>
                  <a:pt x="144884" y="208279"/>
                </a:lnTo>
                <a:lnTo>
                  <a:pt x="137859" y="219709"/>
                </a:lnTo>
                <a:lnTo>
                  <a:pt x="129229" y="228600"/>
                </a:lnTo>
                <a:lnTo>
                  <a:pt x="126402" y="233679"/>
                </a:lnTo>
                <a:lnTo>
                  <a:pt x="122953" y="238759"/>
                </a:lnTo>
                <a:lnTo>
                  <a:pt x="115229" y="246379"/>
                </a:lnTo>
                <a:lnTo>
                  <a:pt x="111333" y="247650"/>
                </a:lnTo>
                <a:lnTo>
                  <a:pt x="107714" y="252729"/>
                </a:lnTo>
                <a:lnTo>
                  <a:pt x="103790" y="252729"/>
                </a:lnTo>
                <a:lnTo>
                  <a:pt x="99329" y="255270"/>
                </a:lnTo>
                <a:lnTo>
                  <a:pt x="97765" y="257809"/>
                </a:lnTo>
                <a:lnTo>
                  <a:pt x="91454" y="262889"/>
                </a:lnTo>
                <a:lnTo>
                  <a:pt x="86492" y="267970"/>
                </a:lnTo>
                <a:lnTo>
                  <a:pt x="82798" y="273050"/>
                </a:lnTo>
                <a:lnTo>
                  <a:pt x="80295" y="279400"/>
                </a:lnTo>
                <a:lnTo>
                  <a:pt x="76271" y="284479"/>
                </a:lnTo>
                <a:lnTo>
                  <a:pt x="78551" y="293370"/>
                </a:lnTo>
                <a:lnTo>
                  <a:pt x="83159" y="297179"/>
                </a:lnTo>
                <a:lnTo>
                  <a:pt x="84912" y="302259"/>
                </a:lnTo>
                <a:lnTo>
                  <a:pt x="89460" y="304800"/>
                </a:lnTo>
                <a:lnTo>
                  <a:pt x="96452" y="313689"/>
                </a:lnTo>
                <a:lnTo>
                  <a:pt x="100673" y="321309"/>
                </a:lnTo>
                <a:lnTo>
                  <a:pt x="112460" y="320039"/>
                </a:lnTo>
                <a:lnTo>
                  <a:pt x="114976" y="320039"/>
                </a:lnTo>
                <a:lnTo>
                  <a:pt x="117151" y="318770"/>
                </a:lnTo>
                <a:lnTo>
                  <a:pt x="152220" y="285750"/>
                </a:lnTo>
                <a:lnTo>
                  <a:pt x="177835" y="238759"/>
                </a:lnTo>
                <a:lnTo>
                  <a:pt x="182348" y="215900"/>
                </a:lnTo>
                <a:lnTo>
                  <a:pt x="181164" y="190500"/>
                </a:lnTo>
                <a:lnTo>
                  <a:pt x="194799" y="172720"/>
                </a:lnTo>
                <a:lnTo>
                  <a:pt x="173188" y="172720"/>
                </a:lnTo>
                <a:lnTo>
                  <a:pt x="170782" y="168909"/>
                </a:lnTo>
                <a:lnTo>
                  <a:pt x="168501" y="166370"/>
                </a:lnTo>
                <a:lnTo>
                  <a:pt x="166087" y="163829"/>
                </a:lnTo>
                <a:lnTo>
                  <a:pt x="160546" y="158750"/>
                </a:lnTo>
                <a:close/>
                <a:moveTo>
                  <a:pt x="39057" y="304800"/>
                </a:moveTo>
                <a:lnTo>
                  <a:pt x="3584" y="304800"/>
                </a:lnTo>
                <a:lnTo>
                  <a:pt x="4976" y="314959"/>
                </a:lnTo>
                <a:lnTo>
                  <a:pt x="8464" y="314959"/>
                </a:lnTo>
                <a:lnTo>
                  <a:pt x="16981" y="316229"/>
                </a:lnTo>
                <a:lnTo>
                  <a:pt x="27699" y="316229"/>
                </a:lnTo>
                <a:lnTo>
                  <a:pt x="37788" y="314959"/>
                </a:lnTo>
                <a:lnTo>
                  <a:pt x="39057" y="304800"/>
                </a:lnTo>
                <a:close/>
                <a:moveTo>
                  <a:pt x="10299" y="53339"/>
                </a:moveTo>
                <a:lnTo>
                  <a:pt x="8009" y="58420"/>
                </a:lnTo>
                <a:lnTo>
                  <a:pt x="5716" y="62229"/>
                </a:lnTo>
                <a:lnTo>
                  <a:pt x="4852" y="67309"/>
                </a:lnTo>
                <a:lnTo>
                  <a:pt x="3514" y="77470"/>
                </a:lnTo>
                <a:lnTo>
                  <a:pt x="2780" y="87629"/>
                </a:lnTo>
                <a:lnTo>
                  <a:pt x="2192" y="99059"/>
                </a:lnTo>
                <a:lnTo>
                  <a:pt x="1293" y="109220"/>
                </a:lnTo>
                <a:lnTo>
                  <a:pt x="120" y="153670"/>
                </a:lnTo>
                <a:lnTo>
                  <a:pt x="0" y="215900"/>
                </a:lnTo>
                <a:lnTo>
                  <a:pt x="524" y="255270"/>
                </a:lnTo>
                <a:lnTo>
                  <a:pt x="1586" y="311150"/>
                </a:lnTo>
                <a:lnTo>
                  <a:pt x="1801" y="313689"/>
                </a:lnTo>
                <a:lnTo>
                  <a:pt x="3471" y="313689"/>
                </a:lnTo>
                <a:lnTo>
                  <a:pt x="3038" y="311150"/>
                </a:lnTo>
                <a:lnTo>
                  <a:pt x="2595" y="307339"/>
                </a:lnTo>
                <a:lnTo>
                  <a:pt x="3584" y="304800"/>
                </a:lnTo>
                <a:lnTo>
                  <a:pt x="39057" y="304800"/>
                </a:lnTo>
                <a:lnTo>
                  <a:pt x="40484" y="293370"/>
                </a:lnTo>
                <a:lnTo>
                  <a:pt x="40258" y="252729"/>
                </a:lnTo>
                <a:lnTo>
                  <a:pt x="40201" y="246379"/>
                </a:lnTo>
                <a:lnTo>
                  <a:pt x="39073" y="196850"/>
                </a:lnTo>
                <a:lnTo>
                  <a:pt x="38956" y="180339"/>
                </a:lnTo>
                <a:lnTo>
                  <a:pt x="38832" y="151129"/>
                </a:lnTo>
                <a:lnTo>
                  <a:pt x="149701" y="151129"/>
                </a:lnTo>
                <a:lnTo>
                  <a:pt x="141744" y="147320"/>
                </a:lnTo>
                <a:lnTo>
                  <a:pt x="130284" y="143509"/>
                </a:lnTo>
                <a:lnTo>
                  <a:pt x="38842" y="143509"/>
                </a:lnTo>
                <a:lnTo>
                  <a:pt x="39749" y="127000"/>
                </a:lnTo>
                <a:lnTo>
                  <a:pt x="41098" y="110489"/>
                </a:lnTo>
                <a:lnTo>
                  <a:pt x="42570" y="95250"/>
                </a:lnTo>
                <a:lnTo>
                  <a:pt x="43847" y="80009"/>
                </a:lnTo>
                <a:lnTo>
                  <a:pt x="48919" y="76200"/>
                </a:lnTo>
                <a:lnTo>
                  <a:pt x="54973" y="73659"/>
                </a:lnTo>
                <a:lnTo>
                  <a:pt x="61729" y="71120"/>
                </a:lnTo>
                <a:lnTo>
                  <a:pt x="69981" y="69850"/>
                </a:lnTo>
                <a:lnTo>
                  <a:pt x="123685" y="69850"/>
                </a:lnTo>
                <a:lnTo>
                  <a:pt x="122234" y="68579"/>
                </a:lnTo>
                <a:lnTo>
                  <a:pt x="114069" y="63500"/>
                </a:lnTo>
                <a:lnTo>
                  <a:pt x="105246" y="58420"/>
                </a:lnTo>
                <a:lnTo>
                  <a:pt x="96020" y="54609"/>
                </a:lnTo>
                <a:lnTo>
                  <a:pt x="12591" y="54609"/>
                </a:lnTo>
                <a:lnTo>
                  <a:pt x="10299" y="53339"/>
                </a:lnTo>
                <a:close/>
                <a:moveTo>
                  <a:pt x="464771" y="167639"/>
                </a:moveTo>
                <a:lnTo>
                  <a:pt x="432335" y="167639"/>
                </a:lnTo>
                <a:lnTo>
                  <a:pt x="438526" y="184150"/>
                </a:lnTo>
                <a:lnTo>
                  <a:pt x="442915" y="196850"/>
                </a:lnTo>
                <a:lnTo>
                  <a:pt x="447767" y="208279"/>
                </a:lnTo>
                <a:lnTo>
                  <a:pt x="453715" y="218439"/>
                </a:lnTo>
                <a:lnTo>
                  <a:pt x="461390" y="227329"/>
                </a:lnTo>
                <a:lnTo>
                  <a:pt x="462115" y="228600"/>
                </a:lnTo>
                <a:lnTo>
                  <a:pt x="464236" y="228600"/>
                </a:lnTo>
                <a:lnTo>
                  <a:pt x="466320" y="231139"/>
                </a:lnTo>
                <a:lnTo>
                  <a:pt x="467722" y="233679"/>
                </a:lnTo>
                <a:lnTo>
                  <a:pt x="471594" y="234950"/>
                </a:lnTo>
                <a:lnTo>
                  <a:pt x="474139" y="236220"/>
                </a:lnTo>
                <a:lnTo>
                  <a:pt x="477143" y="240029"/>
                </a:lnTo>
                <a:lnTo>
                  <a:pt x="480459" y="241300"/>
                </a:lnTo>
                <a:lnTo>
                  <a:pt x="484926" y="242570"/>
                </a:lnTo>
                <a:lnTo>
                  <a:pt x="487943" y="240029"/>
                </a:lnTo>
                <a:lnTo>
                  <a:pt x="488350" y="236220"/>
                </a:lnTo>
                <a:lnTo>
                  <a:pt x="489840" y="233679"/>
                </a:lnTo>
                <a:lnTo>
                  <a:pt x="489749" y="229870"/>
                </a:lnTo>
                <a:lnTo>
                  <a:pt x="486665" y="222250"/>
                </a:lnTo>
                <a:lnTo>
                  <a:pt x="483507" y="215900"/>
                </a:lnTo>
                <a:lnTo>
                  <a:pt x="480478" y="208279"/>
                </a:lnTo>
                <a:lnTo>
                  <a:pt x="477778" y="200659"/>
                </a:lnTo>
                <a:lnTo>
                  <a:pt x="474816" y="194309"/>
                </a:lnTo>
                <a:lnTo>
                  <a:pt x="471507" y="186689"/>
                </a:lnTo>
                <a:lnTo>
                  <a:pt x="468322" y="180339"/>
                </a:lnTo>
                <a:lnTo>
                  <a:pt x="465732" y="171450"/>
                </a:lnTo>
                <a:lnTo>
                  <a:pt x="464771" y="167639"/>
                </a:lnTo>
                <a:close/>
                <a:moveTo>
                  <a:pt x="295517" y="238759"/>
                </a:moveTo>
                <a:lnTo>
                  <a:pt x="287634" y="238759"/>
                </a:lnTo>
                <a:lnTo>
                  <a:pt x="291814" y="241300"/>
                </a:lnTo>
                <a:lnTo>
                  <a:pt x="295517" y="238759"/>
                </a:lnTo>
                <a:close/>
                <a:moveTo>
                  <a:pt x="375817" y="0"/>
                </a:moveTo>
                <a:lnTo>
                  <a:pt x="346322" y="50800"/>
                </a:lnTo>
                <a:lnTo>
                  <a:pt x="321268" y="104139"/>
                </a:lnTo>
                <a:lnTo>
                  <a:pt x="308632" y="130809"/>
                </a:lnTo>
                <a:lnTo>
                  <a:pt x="300046" y="148589"/>
                </a:lnTo>
                <a:lnTo>
                  <a:pt x="291548" y="167639"/>
                </a:lnTo>
                <a:lnTo>
                  <a:pt x="282451" y="185420"/>
                </a:lnTo>
                <a:lnTo>
                  <a:pt x="272065" y="201929"/>
                </a:lnTo>
                <a:lnTo>
                  <a:pt x="356533" y="201929"/>
                </a:lnTo>
                <a:lnTo>
                  <a:pt x="366986" y="196850"/>
                </a:lnTo>
                <a:lnTo>
                  <a:pt x="321384" y="196850"/>
                </a:lnTo>
                <a:lnTo>
                  <a:pt x="337314" y="162559"/>
                </a:lnTo>
                <a:lnTo>
                  <a:pt x="353166" y="127000"/>
                </a:lnTo>
                <a:lnTo>
                  <a:pt x="369267" y="92709"/>
                </a:lnTo>
                <a:lnTo>
                  <a:pt x="385944" y="59689"/>
                </a:lnTo>
                <a:lnTo>
                  <a:pt x="386310" y="58420"/>
                </a:lnTo>
                <a:lnTo>
                  <a:pt x="386573" y="58420"/>
                </a:lnTo>
                <a:lnTo>
                  <a:pt x="386931" y="57150"/>
                </a:lnTo>
                <a:lnTo>
                  <a:pt x="387626" y="55879"/>
                </a:lnTo>
                <a:lnTo>
                  <a:pt x="423381" y="55879"/>
                </a:lnTo>
                <a:lnTo>
                  <a:pt x="417946" y="38100"/>
                </a:lnTo>
                <a:lnTo>
                  <a:pt x="416272" y="31750"/>
                </a:lnTo>
                <a:lnTo>
                  <a:pt x="413875" y="26670"/>
                </a:lnTo>
                <a:lnTo>
                  <a:pt x="409430" y="19050"/>
                </a:lnTo>
                <a:lnTo>
                  <a:pt x="407343" y="19050"/>
                </a:lnTo>
                <a:lnTo>
                  <a:pt x="405528" y="16509"/>
                </a:lnTo>
                <a:lnTo>
                  <a:pt x="401769" y="15239"/>
                </a:lnTo>
                <a:lnTo>
                  <a:pt x="398807" y="11429"/>
                </a:lnTo>
                <a:lnTo>
                  <a:pt x="393907" y="10159"/>
                </a:lnTo>
                <a:lnTo>
                  <a:pt x="392513" y="8889"/>
                </a:lnTo>
                <a:lnTo>
                  <a:pt x="389780" y="7620"/>
                </a:lnTo>
                <a:lnTo>
                  <a:pt x="383797" y="5079"/>
                </a:lnTo>
                <a:lnTo>
                  <a:pt x="380389" y="1270"/>
                </a:lnTo>
                <a:lnTo>
                  <a:pt x="375817" y="0"/>
                </a:lnTo>
                <a:close/>
                <a:moveTo>
                  <a:pt x="423381" y="55879"/>
                </a:moveTo>
                <a:lnTo>
                  <a:pt x="387626" y="55879"/>
                </a:lnTo>
                <a:lnTo>
                  <a:pt x="387910" y="57150"/>
                </a:lnTo>
                <a:lnTo>
                  <a:pt x="426616" y="153670"/>
                </a:lnTo>
                <a:lnTo>
                  <a:pt x="425542" y="153670"/>
                </a:lnTo>
                <a:lnTo>
                  <a:pt x="399713" y="165100"/>
                </a:lnTo>
                <a:lnTo>
                  <a:pt x="374572" y="175259"/>
                </a:lnTo>
                <a:lnTo>
                  <a:pt x="349103" y="186689"/>
                </a:lnTo>
                <a:lnTo>
                  <a:pt x="322434" y="196850"/>
                </a:lnTo>
                <a:lnTo>
                  <a:pt x="366986" y="196850"/>
                </a:lnTo>
                <a:lnTo>
                  <a:pt x="374825" y="193039"/>
                </a:lnTo>
                <a:lnTo>
                  <a:pt x="432335" y="167639"/>
                </a:lnTo>
                <a:lnTo>
                  <a:pt x="464771" y="167639"/>
                </a:lnTo>
                <a:lnTo>
                  <a:pt x="464451" y="166370"/>
                </a:lnTo>
                <a:lnTo>
                  <a:pt x="461807" y="161289"/>
                </a:lnTo>
                <a:lnTo>
                  <a:pt x="460300" y="156209"/>
                </a:lnTo>
                <a:lnTo>
                  <a:pt x="483808" y="146050"/>
                </a:lnTo>
                <a:lnTo>
                  <a:pt x="497604" y="139700"/>
                </a:lnTo>
                <a:lnTo>
                  <a:pt x="454659" y="139700"/>
                </a:lnTo>
                <a:lnTo>
                  <a:pt x="447843" y="120650"/>
                </a:lnTo>
                <a:lnTo>
                  <a:pt x="439993" y="100329"/>
                </a:lnTo>
                <a:lnTo>
                  <a:pt x="432060" y="80009"/>
                </a:lnTo>
                <a:lnTo>
                  <a:pt x="424545" y="59689"/>
                </a:lnTo>
                <a:lnTo>
                  <a:pt x="423381" y="55879"/>
                </a:lnTo>
                <a:close/>
                <a:moveTo>
                  <a:pt x="280906" y="27939"/>
                </a:moveTo>
                <a:lnTo>
                  <a:pt x="278651" y="29209"/>
                </a:lnTo>
                <a:lnTo>
                  <a:pt x="277051" y="29209"/>
                </a:lnTo>
                <a:lnTo>
                  <a:pt x="260303" y="38100"/>
                </a:lnTo>
                <a:lnTo>
                  <a:pt x="221933" y="71120"/>
                </a:lnTo>
                <a:lnTo>
                  <a:pt x="211249" y="107950"/>
                </a:lnTo>
                <a:lnTo>
                  <a:pt x="215368" y="121920"/>
                </a:lnTo>
                <a:lnTo>
                  <a:pt x="214154" y="124459"/>
                </a:lnTo>
                <a:lnTo>
                  <a:pt x="211388" y="127000"/>
                </a:lnTo>
                <a:lnTo>
                  <a:pt x="201114" y="140970"/>
                </a:lnTo>
                <a:lnTo>
                  <a:pt x="192392" y="151129"/>
                </a:lnTo>
                <a:lnTo>
                  <a:pt x="183183" y="162559"/>
                </a:lnTo>
                <a:lnTo>
                  <a:pt x="173188" y="172720"/>
                </a:lnTo>
                <a:lnTo>
                  <a:pt x="194799" y="172720"/>
                </a:lnTo>
                <a:lnTo>
                  <a:pt x="220119" y="139700"/>
                </a:lnTo>
                <a:lnTo>
                  <a:pt x="252957" y="139700"/>
                </a:lnTo>
                <a:lnTo>
                  <a:pt x="250289" y="129539"/>
                </a:lnTo>
                <a:lnTo>
                  <a:pt x="248670" y="118109"/>
                </a:lnTo>
                <a:lnTo>
                  <a:pt x="249449" y="106679"/>
                </a:lnTo>
                <a:lnTo>
                  <a:pt x="261050" y="95250"/>
                </a:lnTo>
                <a:lnTo>
                  <a:pt x="273579" y="83820"/>
                </a:lnTo>
                <a:lnTo>
                  <a:pt x="287333" y="74929"/>
                </a:lnTo>
                <a:lnTo>
                  <a:pt x="302604" y="66039"/>
                </a:lnTo>
                <a:lnTo>
                  <a:pt x="307256" y="63500"/>
                </a:lnTo>
                <a:lnTo>
                  <a:pt x="309629" y="59689"/>
                </a:lnTo>
                <a:lnTo>
                  <a:pt x="313487" y="53339"/>
                </a:lnTo>
                <a:lnTo>
                  <a:pt x="312524" y="52070"/>
                </a:lnTo>
                <a:lnTo>
                  <a:pt x="311430" y="50800"/>
                </a:lnTo>
                <a:lnTo>
                  <a:pt x="280906" y="27939"/>
                </a:lnTo>
                <a:close/>
                <a:moveTo>
                  <a:pt x="149701" y="151129"/>
                </a:moveTo>
                <a:lnTo>
                  <a:pt x="38832" y="151129"/>
                </a:lnTo>
                <a:lnTo>
                  <a:pt x="63109" y="168909"/>
                </a:lnTo>
                <a:lnTo>
                  <a:pt x="67036" y="171450"/>
                </a:lnTo>
                <a:lnTo>
                  <a:pt x="72174" y="167639"/>
                </a:lnTo>
                <a:lnTo>
                  <a:pt x="75932" y="166370"/>
                </a:lnTo>
                <a:lnTo>
                  <a:pt x="91441" y="160020"/>
                </a:lnTo>
                <a:lnTo>
                  <a:pt x="108694" y="158750"/>
                </a:lnTo>
                <a:lnTo>
                  <a:pt x="160546" y="158750"/>
                </a:lnTo>
                <a:lnTo>
                  <a:pt x="155005" y="153670"/>
                </a:lnTo>
                <a:lnTo>
                  <a:pt x="149701" y="151129"/>
                </a:lnTo>
                <a:close/>
                <a:moveTo>
                  <a:pt x="123685" y="69850"/>
                </a:moveTo>
                <a:lnTo>
                  <a:pt x="94559" y="69850"/>
                </a:lnTo>
                <a:lnTo>
                  <a:pt x="95206" y="73659"/>
                </a:lnTo>
                <a:lnTo>
                  <a:pt x="94559" y="76200"/>
                </a:lnTo>
                <a:lnTo>
                  <a:pt x="77163" y="111759"/>
                </a:lnTo>
                <a:lnTo>
                  <a:pt x="41599" y="139700"/>
                </a:lnTo>
                <a:lnTo>
                  <a:pt x="40456" y="139700"/>
                </a:lnTo>
                <a:lnTo>
                  <a:pt x="40034" y="142239"/>
                </a:lnTo>
                <a:lnTo>
                  <a:pt x="38842" y="143509"/>
                </a:lnTo>
                <a:lnTo>
                  <a:pt x="130284" y="143509"/>
                </a:lnTo>
                <a:lnTo>
                  <a:pt x="126464" y="142239"/>
                </a:lnTo>
                <a:lnTo>
                  <a:pt x="109326" y="139700"/>
                </a:lnTo>
                <a:lnTo>
                  <a:pt x="117439" y="128270"/>
                </a:lnTo>
                <a:lnTo>
                  <a:pt x="124761" y="115570"/>
                </a:lnTo>
                <a:lnTo>
                  <a:pt x="130220" y="102870"/>
                </a:lnTo>
                <a:lnTo>
                  <a:pt x="132743" y="86359"/>
                </a:lnTo>
                <a:lnTo>
                  <a:pt x="132958" y="81279"/>
                </a:lnTo>
                <a:lnTo>
                  <a:pt x="131882" y="77470"/>
                </a:lnTo>
                <a:lnTo>
                  <a:pt x="129488" y="74929"/>
                </a:lnTo>
                <a:lnTo>
                  <a:pt x="123685" y="69850"/>
                </a:lnTo>
                <a:close/>
                <a:moveTo>
                  <a:pt x="609273" y="74929"/>
                </a:moveTo>
                <a:lnTo>
                  <a:pt x="607460" y="74929"/>
                </a:lnTo>
                <a:lnTo>
                  <a:pt x="574868" y="87629"/>
                </a:lnTo>
                <a:lnTo>
                  <a:pt x="486206" y="125729"/>
                </a:lnTo>
                <a:lnTo>
                  <a:pt x="454659" y="139700"/>
                </a:lnTo>
                <a:lnTo>
                  <a:pt x="497604" y="139700"/>
                </a:lnTo>
                <a:lnTo>
                  <a:pt x="519678" y="129539"/>
                </a:lnTo>
                <a:lnTo>
                  <a:pt x="555592" y="114300"/>
                </a:lnTo>
                <a:lnTo>
                  <a:pt x="579577" y="102870"/>
                </a:lnTo>
                <a:lnTo>
                  <a:pt x="578410" y="102870"/>
                </a:lnTo>
                <a:lnTo>
                  <a:pt x="579176" y="101600"/>
                </a:lnTo>
                <a:lnTo>
                  <a:pt x="586077" y="99059"/>
                </a:lnTo>
                <a:lnTo>
                  <a:pt x="609593" y="82550"/>
                </a:lnTo>
                <a:lnTo>
                  <a:pt x="610855" y="81279"/>
                </a:lnTo>
                <a:lnTo>
                  <a:pt x="611592" y="78739"/>
                </a:lnTo>
                <a:lnTo>
                  <a:pt x="612774" y="77470"/>
                </a:lnTo>
                <a:lnTo>
                  <a:pt x="609273" y="74929"/>
                </a:lnTo>
                <a:close/>
                <a:moveTo>
                  <a:pt x="21565" y="49529"/>
                </a:moveTo>
                <a:lnTo>
                  <a:pt x="16861" y="49529"/>
                </a:lnTo>
                <a:lnTo>
                  <a:pt x="14802" y="53339"/>
                </a:lnTo>
                <a:lnTo>
                  <a:pt x="12591" y="54609"/>
                </a:lnTo>
                <a:lnTo>
                  <a:pt x="96020" y="54609"/>
                </a:lnTo>
                <a:lnTo>
                  <a:pt x="93245" y="53339"/>
                </a:lnTo>
                <a:lnTo>
                  <a:pt x="28201" y="53339"/>
                </a:lnTo>
                <a:lnTo>
                  <a:pt x="21565" y="49529"/>
                </a:lnTo>
                <a:close/>
                <a:moveTo>
                  <a:pt x="71917" y="45720"/>
                </a:moveTo>
                <a:lnTo>
                  <a:pt x="57454" y="45720"/>
                </a:lnTo>
                <a:lnTo>
                  <a:pt x="41972" y="48259"/>
                </a:lnTo>
                <a:lnTo>
                  <a:pt x="37041" y="49529"/>
                </a:lnTo>
                <a:lnTo>
                  <a:pt x="32455" y="50800"/>
                </a:lnTo>
                <a:lnTo>
                  <a:pt x="28201" y="53339"/>
                </a:lnTo>
                <a:lnTo>
                  <a:pt x="93245" y="53339"/>
                </a:lnTo>
                <a:lnTo>
                  <a:pt x="84919" y="49529"/>
                </a:lnTo>
                <a:lnTo>
                  <a:pt x="71917" y="45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5"/>
          <p:cNvSpPr/>
          <p:nvPr/>
        </p:nvSpPr>
        <p:spPr>
          <a:xfrm>
            <a:off x="825954" y="1211813"/>
            <a:ext cx="4520046" cy="4163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9560" rIns="0" bIns="0"/>
          <a:lstStyle/>
          <a:p>
            <a:pPr marL="12600">
              <a:lnSpc>
                <a:spcPct val="100000"/>
              </a:lnSpc>
              <a:spcBef>
                <a:spcPts val="2044"/>
              </a:spcBef>
            </a:pPr>
            <a:r>
              <a:rPr lang="ca-ES" sz="3200" b="1" spc="-89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ca-ES" sz="3200" b="1" strike="noStrike" spc="-89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centres de salut mental</a:t>
            </a:r>
          </a:p>
          <a:p>
            <a:pPr marL="12600"/>
            <a:r>
              <a:rPr lang="es-ES" sz="2400" b="1" strike="noStrike" spc="52" dirty="0" err="1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Població</a:t>
            </a:r>
            <a:r>
              <a:rPr lang="es-ES" sz="2400" b="1" strike="noStrike" spc="52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strike="noStrike" spc="43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2400" b="1" strike="noStrike" spc="-188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strike="noStrike" spc="52" dirty="0" err="1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referència</a:t>
            </a:r>
            <a:endParaRPr lang="es-ES" sz="2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00"/>
            <a:r>
              <a:rPr lang="es-ES" sz="2400" b="1" strike="noStrike" spc="38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261.334 </a:t>
            </a:r>
            <a:r>
              <a:rPr lang="es-ES" sz="2400" b="0" strike="noStrike" spc="12" dirty="0" err="1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habitants</a:t>
            </a:r>
            <a:endParaRPr lang="es-ES" sz="2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00"/>
            <a:endParaRPr lang="ca-ES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strike="noStrike" spc="52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Recursos</a:t>
            </a:r>
            <a:r>
              <a:rPr lang="ca-ES" sz="2400" b="1" strike="noStrike" spc="-43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1" strike="noStrike" spc="58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estructurals </a:t>
            </a:r>
          </a:p>
          <a:p>
            <a:r>
              <a:rPr lang="ca-ES" sz="2400" b="1" strike="noStrike" spc="52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consultes</a:t>
            </a:r>
            <a:r>
              <a:rPr lang="ca-ES" sz="2400" b="0" strike="noStrike" spc="15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-1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psiquiatria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strike="noStrike" spc="52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consultes</a:t>
            </a:r>
            <a:r>
              <a:rPr lang="ca-ES" sz="2400" b="0" strike="noStrike" spc="3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-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psicologia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strike="noStrike" spc="94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consultes </a:t>
            </a:r>
            <a:r>
              <a:rPr lang="ca-ES" sz="2400" b="0" strike="noStrike" spc="-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ca-ES" sz="2400" b="0" strike="noStrike" spc="-1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treball</a:t>
            </a:r>
            <a:r>
              <a:rPr lang="ca-ES" sz="2400" b="0" strike="noStrike" spc="10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1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</a:p>
          <a:p>
            <a:r>
              <a:rPr lang="ca-ES" sz="2400" b="1" spc="18" dirty="0" smtClean="0">
                <a:solidFill>
                  <a:srgbClr val="99AA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ca-ES" sz="2400" spc="1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consultes </a:t>
            </a:r>
            <a:r>
              <a:rPr lang="ca-ES" sz="2400" b="0" strike="noStrike" spc="-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d’infermeria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5" name="CustomShape 6"/>
          <p:cNvSpPr/>
          <p:nvPr/>
        </p:nvSpPr>
        <p:spPr>
          <a:xfrm>
            <a:off x="9951480" y="7197120"/>
            <a:ext cx="32112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20" rIns="0" bIns="0"/>
          <a:lstStyle/>
          <a:p>
            <a:pPr marL="38160">
              <a:lnSpc>
                <a:spcPct val="100000"/>
              </a:lnSpc>
              <a:spcBef>
                <a:spcPts val="6"/>
              </a:spcBef>
            </a:pPr>
            <a:fld id="{E487ED2A-78BF-4666-ACFB-BE735282A61D}" type="slidenum">
              <a:rPr lang="es-ES" sz="1000" b="0" strike="noStrike" spc="-89" smtClean="0">
                <a:solidFill>
                  <a:srgbClr val="231F20"/>
                </a:solidFill>
                <a:latin typeface="Calibri"/>
              </a:rPr>
              <a:t>14</a:t>
            </a:fld>
            <a:r>
              <a:rPr lang="es-ES" sz="1000" b="0" strike="noStrike" spc="-89" dirty="0" smtClean="0">
                <a:solidFill>
                  <a:srgbClr val="231F20"/>
                </a:solidFill>
                <a:latin typeface="Calibri"/>
              </a:rPr>
              <a:t>/20</a:t>
            </a:r>
            <a:endParaRPr lang="es-ES" sz="1000" b="0" strike="noStrike" spc="-1" dirty="0">
              <a:latin typeface="Arial"/>
            </a:endParaRPr>
          </a:p>
        </p:txBody>
      </p:sp>
      <p:sp>
        <p:nvSpPr>
          <p:cNvPr id="9" name="CustomShape 7"/>
          <p:cNvSpPr/>
          <p:nvPr/>
        </p:nvSpPr>
        <p:spPr>
          <a:xfrm>
            <a:off x="5772648" y="1941922"/>
            <a:ext cx="4339391" cy="336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6160" rIns="0" bIns="0"/>
          <a:lstStyle/>
          <a:p>
            <a:pPr>
              <a:lnSpc>
                <a:spcPct val="100000"/>
              </a:lnSpc>
            </a:pPr>
            <a:r>
              <a:rPr lang="ca-ES" sz="2400" b="1" strike="noStrike" spc="69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Centres 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lnSpc>
                <a:spcPct val="100000"/>
              </a:lnSpc>
              <a:buClr>
                <a:srgbClr val="99AAD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2000" b="0" strike="noStrike" spc="11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CSM</a:t>
            </a:r>
            <a:r>
              <a:rPr lang="ca-ES" sz="2000" b="0" strike="noStrike" spc="3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Adults Badalona 1</a:t>
            </a:r>
            <a:endParaRPr lang="ca-ES" sz="20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lnSpc>
                <a:spcPct val="100000"/>
              </a:lnSpc>
              <a:buClr>
                <a:srgbClr val="99AAD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2000" b="0" strike="noStrike" spc="11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CSM</a:t>
            </a:r>
            <a:r>
              <a:rPr lang="ca-ES" sz="2000" b="0" strike="noStrike" spc="2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0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Adults Badalona 2</a:t>
            </a:r>
            <a:endParaRPr lang="ca-ES" sz="20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lnSpc>
                <a:spcPct val="100000"/>
              </a:lnSpc>
              <a:buClr>
                <a:srgbClr val="99AAD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2000" b="0" strike="noStrike" spc="11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CSM</a:t>
            </a:r>
            <a:r>
              <a:rPr lang="ca-ES" sz="20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Infantil i Juvenil Creu Verda</a:t>
            </a:r>
            <a:endParaRPr lang="ca-ES" sz="20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lnSpc>
                <a:spcPct val="100000"/>
              </a:lnSpc>
              <a:buClr>
                <a:srgbClr val="99AAD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2000" b="0" strike="noStrike" spc="11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CSM Infantil i Juvenil Joan Obiols</a:t>
            </a:r>
            <a:endParaRPr lang="ca-ES" sz="20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000" indent="-342900">
              <a:lnSpc>
                <a:spcPct val="100000"/>
              </a:lnSpc>
              <a:buClr>
                <a:srgbClr val="99AAD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2000" b="0" strike="noStrike" spc="11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Servei de Rehabilitació Comunitària </a:t>
            </a:r>
            <a:r>
              <a:rPr lang="ca-ES" sz="2000" b="0" strike="noStrike" spc="117" dirty="0" err="1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Bétula</a:t>
            </a:r>
            <a:endParaRPr lang="ca-ES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27364" y="5166147"/>
            <a:ext cx="5652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3200" b="1" strike="noStrike" spc="-89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centre d’atenció i seguiment </a:t>
            </a:r>
          </a:p>
          <a:p>
            <a:pPr>
              <a:lnSpc>
                <a:spcPct val="100000"/>
              </a:lnSpc>
            </a:pPr>
            <a:r>
              <a:rPr lang="ca-ES" sz="3200" b="1" strike="noStrike" spc="-89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les drogodependències</a:t>
            </a:r>
          </a:p>
          <a:p>
            <a:pPr marL="12600"/>
            <a:r>
              <a:rPr lang="es-ES" sz="2400" b="1" spc="52" dirty="0" err="1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Població</a:t>
            </a:r>
            <a:r>
              <a:rPr lang="es-ES" sz="2400" b="1" spc="52" dirty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spc="43" dirty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2400" b="1" spc="-188" dirty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spc="52" dirty="0" err="1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referència</a:t>
            </a:r>
            <a:endParaRPr lang="es-ES" sz="2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00"/>
            <a:r>
              <a:rPr lang="es-ES" sz="2400" b="1" spc="38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360.603 </a:t>
            </a:r>
            <a:r>
              <a:rPr lang="es-ES" sz="2400" spc="12" dirty="0" err="1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habitants</a:t>
            </a:r>
            <a:endParaRPr lang="es-ES" sz="2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a-ES" sz="3200" b="1" strike="noStrike" spc="-89" dirty="0" smtClean="0">
              <a:solidFill>
                <a:srgbClr val="D242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stomShape 7"/>
          <p:cNvSpPr/>
          <p:nvPr/>
        </p:nvSpPr>
        <p:spPr>
          <a:xfrm>
            <a:off x="5772649" y="5668920"/>
            <a:ext cx="4339391" cy="336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6160" rIns="0" bIns="0"/>
          <a:lstStyle/>
          <a:p>
            <a:pPr>
              <a:lnSpc>
                <a:spcPct val="100000"/>
              </a:lnSpc>
            </a:pPr>
            <a:r>
              <a:rPr lang="ca-ES" sz="2400" b="1" strike="noStrike" spc="69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Centres 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lnSpc>
                <a:spcPct val="100000"/>
              </a:lnSpc>
              <a:buClr>
                <a:srgbClr val="99AAD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2000" b="0" strike="noStrike" spc="11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 Delta</a:t>
            </a:r>
            <a:endParaRPr lang="ca-ES" sz="20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000" indent="-342900">
              <a:lnSpc>
                <a:spcPct val="100000"/>
              </a:lnSpc>
              <a:buClr>
                <a:srgbClr val="99AAD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2000" b="0" strike="noStrike" spc="11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 </a:t>
            </a:r>
            <a:r>
              <a:rPr lang="ca-ES" sz="2000" b="0" strike="noStrike" spc="117" dirty="0" err="1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intermunicipal</a:t>
            </a:r>
            <a:r>
              <a:rPr lang="ca-ES" sz="2000" b="0" strike="noStrike" spc="11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000" spc="11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metadona</a:t>
            </a:r>
            <a:endParaRPr lang="ca-ES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492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546120" y="482760"/>
            <a:ext cx="2570040" cy="12754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83">
                <a:solidFill>
                  <a:srgbClr val="FFFFFF"/>
                </a:solidFill>
                <a:latin typeface="Calibri"/>
              </a:rPr>
              <a:t>S</a:t>
            </a:r>
            <a:r>
              <a:rPr lang="ca-ES" sz="1800" b="1" strike="noStrike" spc="83">
                <a:solidFill>
                  <a:srgbClr val="FFFFFF"/>
                </a:solidFill>
                <a:latin typeface="Calibri"/>
              </a:rPr>
              <a:t>ERVEIS</a:t>
            </a:r>
            <a:r>
              <a:rPr lang="ca-ES" sz="1800" b="1" strike="noStrike" spc="58">
                <a:solidFill>
                  <a:srgbClr val="FFFFFF"/>
                </a:solidFill>
                <a:latin typeface="Calibri"/>
              </a:rPr>
              <a:t> </a:t>
            </a:r>
            <a:r>
              <a:rPr lang="ca-ES" sz="1800" b="1" strike="noStrike" spc="103">
                <a:solidFill>
                  <a:srgbClr val="FFFFFF"/>
                </a:solidFill>
                <a:latin typeface="Calibri"/>
              </a:rPr>
              <a:t>ASSISTENCIALS</a:t>
            </a:r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432000" y="1062000"/>
            <a:ext cx="982800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3"/>
          <p:cNvSpPr/>
          <p:nvPr/>
        </p:nvSpPr>
        <p:spPr>
          <a:xfrm>
            <a:off x="9544680" y="548280"/>
            <a:ext cx="612360" cy="372960"/>
          </a:xfrm>
          <a:custGeom>
            <a:avLst/>
            <a:gdLst/>
            <a:ahLst/>
            <a:cxnLst/>
            <a:rect l="l" t="t" r="r" b="b"/>
            <a:pathLst>
              <a:path w="612775" h="373380">
                <a:moveTo>
                  <a:pt x="252957" y="139700"/>
                </a:moveTo>
                <a:lnTo>
                  <a:pt x="220119" y="139700"/>
                </a:lnTo>
                <a:lnTo>
                  <a:pt x="221277" y="140970"/>
                </a:lnTo>
                <a:lnTo>
                  <a:pt x="222050" y="142239"/>
                </a:lnTo>
                <a:lnTo>
                  <a:pt x="228374" y="165100"/>
                </a:lnTo>
                <a:lnTo>
                  <a:pt x="234133" y="186689"/>
                </a:lnTo>
                <a:lnTo>
                  <a:pt x="238935" y="209550"/>
                </a:lnTo>
                <a:lnTo>
                  <a:pt x="242095" y="233679"/>
                </a:lnTo>
                <a:lnTo>
                  <a:pt x="242074" y="260350"/>
                </a:lnTo>
                <a:lnTo>
                  <a:pt x="228969" y="300989"/>
                </a:lnTo>
                <a:lnTo>
                  <a:pt x="200199" y="330200"/>
                </a:lnTo>
                <a:lnTo>
                  <a:pt x="178382" y="339089"/>
                </a:lnTo>
                <a:lnTo>
                  <a:pt x="176021" y="339089"/>
                </a:lnTo>
                <a:lnTo>
                  <a:pt x="175480" y="342900"/>
                </a:lnTo>
                <a:lnTo>
                  <a:pt x="176782" y="345439"/>
                </a:lnTo>
                <a:lnTo>
                  <a:pt x="177621" y="346709"/>
                </a:lnTo>
                <a:lnTo>
                  <a:pt x="177814" y="349250"/>
                </a:lnTo>
                <a:lnTo>
                  <a:pt x="178754" y="349250"/>
                </a:lnTo>
                <a:lnTo>
                  <a:pt x="181661" y="351789"/>
                </a:lnTo>
                <a:lnTo>
                  <a:pt x="183749" y="354329"/>
                </a:lnTo>
                <a:lnTo>
                  <a:pt x="185220" y="359409"/>
                </a:lnTo>
                <a:lnTo>
                  <a:pt x="184953" y="359409"/>
                </a:lnTo>
                <a:lnTo>
                  <a:pt x="186695" y="360679"/>
                </a:lnTo>
                <a:lnTo>
                  <a:pt x="187183" y="361950"/>
                </a:lnTo>
                <a:lnTo>
                  <a:pt x="188181" y="367029"/>
                </a:lnTo>
                <a:lnTo>
                  <a:pt x="189356" y="370839"/>
                </a:lnTo>
                <a:lnTo>
                  <a:pt x="193868" y="373379"/>
                </a:lnTo>
                <a:lnTo>
                  <a:pt x="198706" y="373379"/>
                </a:lnTo>
                <a:lnTo>
                  <a:pt x="236608" y="353059"/>
                </a:lnTo>
                <a:lnTo>
                  <a:pt x="273423" y="300989"/>
                </a:lnTo>
                <a:lnTo>
                  <a:pt x="279632" y="274320"/>
                </a:lnTo>
                <a:lnTo>
                  <a:pt x="278647" y="241300"/>
                </a:lnTo>
                <a:lnTo>
                  <a:pt x="281371" y="240029"/>
                </a:lnTo>
                <a:lnTo>
                  <a:pt x="283429" y="238759"/>
                </a:lnTo>
                <a:lnTo>
                  <a:pt x="295517" y="238759"/>
                </a:lnTo>
                <a:lnTo>
                  <a:pt x="299416" y="232409"/>
                </a:lnTo>
                <a:lnTo>
                  <a:pt x="304710" y="228600"/>
                </a:lnTo>
                <a:lnTo>
                  <a:pt x="311038" y="223520"/>
                </a:lnTo>
                <a:lnTo>
                  <a:pt x="318039" y="219709"/>
                </a:lnTo>
                <a:lnTo>
                  <a:pt x="346080" y="207009"/>
                </a:lnTo>
                <a:lnTo>
                  <a:pt x="356533" y="201929"/>
                </a:lnTo>
                <a:lnTo>
                  <a:pt x="272065" y="201929"/>
                </a:lnTo>
                <a:lnTo>
                  <a:pt x="268570" y="189229"/>
                </a:lnTo>
                <a:lnTo>
                  <a:pt x="264785" y="175259"/>
                </a:lnTo>
                <a:lnTo>
                  <a:pt x="260789" y="162559"/>
                </a:lnTo>
                <a:lnTo>
                  <a:pt x="253290" y="140970"/>
                </a:lnTo>
                <a:lnTo>
                  <a:pt x="252957" y="139700"/>
                </a:lnTo>
                <a:close/>
                <a:moveTo>
                  <a:pt x="182601" y="358139"/>
                </a:moveTo>
                <a:lnTo>
                  <a:pt x="182466" y="359409"/>
                </a:lnTo>
                <a:lnTo>
                  <a:pt x="185220" y="359409"/>
                </a:lnTo>
                <a:lnTo>
                  <a:pt x="182601" y="358139"/>
                </a:lnTo>
                <a:close/>
                <a:moveTo>
                  <a:pt x="160546" y="158750"/>
                </a:moveTo>
                <a:lnTo>
                  <a:pt x="108694" y="158750"/>
                </a:lnTo>
                <a:lnTo>
                  <a:pt x="125399" y="161289"/>
                </a:lnTo>
                <a:lnTo>
                  <a:pt x="139267" y="165100"/>
                </a:lnTo>
                <a:lnTo>
                  <a:pt x="139900" y="166370"/>
                </a:lnTo>
                <a:lnTo>
                  <a:pt x="141684" y="167639"/>
                </a:lnTo>
                <a:lnTo>
                  <a:pt x="144089" y="171450"/>
                </a:lnTo>
                <a:lnTo>
                  <a:pt x="146048" y="176529"/>
                </a:lnTo>
                <a:lnTo>
                  <a:pt x="147175" y="180339"/>
                </a:lnTo>
                <a:lnTo>
                  <a:pt x="148568" y="195579"/>
                </a:lnTo>
                <a:lnTo>
                  <a:pt x="144884" y="208279"/>
                </a:lnTo>
                <a:lnTo>
                  <a:pt x="137859" y="219709"/>
                </a:lnTo>
                <a:lnTo>
                  <a:pt x="129229" y="228600"/>
                </a:lnTo>
                <a:lnTo>
                  <a:pt x="126402" y="233679"/>
                </a:lnTo>
                <a:lnTo>
                  <a:pt x="122953" y="238759"/>
                </a:lnTo>
                <a:lnTo>
                  <a:pt x="115229" y="246379"/>
                </a:lnTo>
                <a:lnTo>
                  <a:pt x="111333" y="247650"/>
                </a:lnTo>
                <a:lnTo>
                  <a:pt x="107714" y="252729"/>
                </a:lnTo>
                <a:lnTo>
                  <a:pt x="103790" y="252729"/>
                </a:lnTo>
                <a:lnTo>
                  <a:pt x="99329" y="255270"/>
                </a:lnTo>
                <a:lnTo>
                  <a:pt x="97765" y="257809"/>
                </a:lnTo>
                <a:lnTo>
                  <a:pt x="91454" y="262889"/>
                </a:lnTo>
                <a:lnTo>
                  <a:pt x="86492" y="267970"/>
                </a:lnTo>
                <a:lnTo>
                  <a:pt x="82798" y="273050"/>
                </a:lnTo>
                <a:lnTo>
                  <a:pt x="80295" y="279400"/>
                </a:lnTo>
                <a:lnTo>
                  <a:pt x="76271" y="284479"/>
                </a:lnTo>
                <a:lnTo>
                  <a:pt x="78551" y="293370"/>
                </a:lnTo>
                <a:lnTo>
                  <a:pt x="83159" y="297179"/>
                </a:lnTo>
                <a:lnTo>
                  <a:pt x="84912" y="302259"/>
                </a:lnTo>
                <a:lnTo>
                  <a:pt x="89460" y="304800"/>
                </a:lnTo>
                <a:lnTo>
                  <a:pt x="96452" y="313689"/>
                </a:lnTo>
                <a:lnTo>
                  <a:pt x="100673" y="321309"/>
                </a:lnTo>
                <a:lnTo>
                  <a:pt x="112460" y="320039"/>
                </a:lnTo>
                <a:lnTo>
                  <a:pt x="114976" y="320039"/>
                </a:lnTo>
                <a:lnTo>
                  <a:pt x="117151" y="318770"/>
                </a:lnTo>
                <a:lnTo>
                  <a:pt x="152220" y="285750"/>
                </a:lnTo>
                <a:lnTo>
                  <a:pt x="177835" y="238759"/>
                </a:lnTo>
                <a:lnTo>
                  <a:pt x="182348" y="215900"/>
                </a:lnTo>
                <a:lnTo>
                  <a:pt x="181164" y="190500"/>
                </a:lnTo>
                <a:lnTo>
                  <a:pt x="194799" y="172720"/>
                </a:lnTo>
                <a:lnTo>
                  <a:pt x="173188" y="172720"/>
                </a:lnTo>
                <a:lnTo>
                  <a:pt x="170782" y="168909"/>
                </a:lnTo>
                <a:lnTo>
                  <a:pt x="168501" y="166370"/>
                </a:lnTo>
                <a:lnTo>
                  <a:pt x="166087" y="163829"/>
                </a:lnTo>
                <a:lnTo>
                  <a:pt x="160546" y="158750"/>
                </a:lnTo>
                <a:close/>
                <a:moveTo>
                  <a:pt x="39057" y="304800"/>
                </a:moveTo>
                <a:lnTo>
                  <a:pt x="3584" y="304800"/>
                </a:lnTo>
                <a:lnTo>
                  <a:pt x="4976" y="314959"/>
                </a:lnTo>
                <a:lnTo>
                  <a:pt x="8464" y="314959"/>
                </a:lnTo>
                <a:lnTo>
                  <a:pt x="16981" y="316229"/>
                </a:lnTo>
                <a:lnTo>
                  <a:pt x="27699" y="316229"/>
                </a:lnTo>
                <a:lnTo>
                  <a:pt x="37788" y="314959"/>
                </a:lnTo>
                <a:lnTo>
                  <a:pt x="39057" y="304800"/>
                </a:lnTo>
                <a:close/>
                <a:moveTo>
                  <a:pt x="10299" y="53339"/>
                </a:moveTo>
                <a:lnTo>
                  <a:pt x="8009" y="58420"/>
                </a:lnTo>
                <a:lnTo>
                  <a:pt x="5716" y="62229"/>
                </a:lnTo>
                <a:lnTo>
                  <a:pt x="4852" y="67309"/>
                </a:lnTo>
                <a:lnTo>
                  <a:pt x="3514" y="77470"/>
                </a:lnTo>
                <a:lnTo>
                  <a:pt x="2780" y="87629"/>
                </a:lnTo>
                <a:lnTo>
                  <a:pt x="2192" y="99059"/>
                </a:lnTo>
                <a:lnTo>
                  <a:pt x="1293" y="109220"/>
                </a:lnTo>
                <a:lnTo>
                  <a:pt x="120" y="153670"/>
                </a:lnTo>
                <a:lnTo>
                  <a:pt x="0" y="215900"/>
                </a:lnTo>
                <a:lnTo>
                  <a:pt x="524" y="255270"/>
                </a:lnTo>
                <a:lnTo>
                  <a:pt x="1586" y="311150"/>
                </a:lnTo>
                <a:lnTo>
                  <a:pt x="1801" y="313689"/>
                </a:lnTo>
                <a:lnTo>
                  <a:pt x="3471" y="313689"/>
                </a:lnTo>
                <a:lnTo>
                  <a:pt x="3038" y="311150"/>
                </a:lnTo>
                <a:lnTo>
                  <a:pt x="2595" y="307339"/>
                </a:lnTo>
                <a:lnTo>
                  <a:pt x="3584" y="304800"/>
                </a:lnTo>
                <a:lnTo>
                  <a:pt x="39057" y="304800"/>
                </a:lnTo>
                <a:lnTo>
                  <a:pt x="40484" y="293370"/>
                </a:lnTo>
                <a:lnTo>
                  <a:pt x="40258" y="252729"/>
                </a:lnTo>
                <a:lnTo>
                  <a:pt x="40201" y="246379"/>
                </a:lnTo>
                <a:lnTo>
                  <a:pt x="39073" y="196850"/>
                </a:lnTo>
                <a:lnTo>
                  <a:pt x="38956" y="180339"/>
                </a:lnTo>
                <a:lnTo>
                  <a:pt x="38832" y="151129"/>
                </a:lnTo>
                <a:lnTo>
                  <a:pt x="149701" y="151129"/>
                </a:lnTo>
                <a:lnTo>
                  <a:pt x="141744" y="147320"/>
                </a:lnTo>
                <a:lnTo>
                  <a:pt x="130284" y="143509"/>
                </a:lnTo>
                <a:lnTo>
                  <a:pt x="38842" y="143509"/>
                </a:lnTo>
                <a:lnTo>
                  <a:pt x="39749" y="127000"/>
                </a:lnTo>
                <a:lnTo>
                  <a:pt x="41098" y="110489"/>
                </a:lnTo>
                <a:lnTo>
                  <a:pt x="42570" y="95250"/>
                </a:lnTo>
                <a:lnTo>
                  <a:pt x="43847" y="80009"/>
                </a:lnTo>
                <a:lnTo>
                  <a:pt x="48919" y="76200"/>
                </a:lnTo>
                <a:lnTo>
                  <a:pt x="54973" y="73659"/>
                </a:lnTo>
                <a:lnTo>
                  <a:pt x="61729" y="71120"/>
                </a:lnTo>
                <a:lnTo>
                  <a:pt x="69981" y="69850"/>
                </a:lnTo>
                <a:lnTo>
                  <a:pt x="123685" y="69850"/>
                </a:lnTo>
                <a:lnTo>
                  <a:pt x="122234" y="68579"/>
                </a:lnTo>
                <a:lnTo>
                  <a:pt x="114069" y="63500"/>
                </a:lnTo>
                <a:lnTo>
                  <a:pt x="105246" y="58420"/>
                </a:lnTo>
                <a:lnTo>
                  <a:pt x="96020" y="54609"/>
                </a:lnTo>
                <a:lnTo>
                  <a:pt x="12591" y="54609"/>
                </a:lnTo>
                <a:lnTo>
                  <a:pt x="10299" y="53339"/>
                </a:lnTo>
                <a:close/>
                <a:moveTo>
                  <a:pt x="464771" y="167639"/>
                </a:moveTo>
                <a:lnTo>
                  <a:pt x="432335" y="167639"/>
                </a:lnTo>
                <a:lnTo>
                  <a:pt x="438526" y="184150"/>
                </a:lnTo>
                <a:lnTo>
                  <a:pt x="442915" y="196850"/>
                </a:lnTo>
                <a:lnTo>
                  <a:pt x="447767" y="208279"/>
                </a:lnTo>
                <a:lnTo>
                  <a:pt x="453715" y="218439"/>
                </a:lnTo>
                <a:lnTo>
                  <a:pt x="461390" y="227329"/>
                </a:lnTo>
                <a:lnTo>
                  <a:pt x="462115" y="228600"/>
                </a:lnTo>
                <a:lnTo>
                  <a:pt x="464236" y="228600"/>
                </a:lnTo>
                <a:lnTo>
                  <a:pt x="466320" y="231139"/>
                </a:lnTo>
                <a:lnTo>
                  <a:pt x="467722" y="233679"/>
                </a:lnTo>
                <a:lnTo>
                  <a:pt x="471594" y="234950"/>
                </a:lnTo>
                <a:lnTo>
                  <a:pt x="474139" y="236220"/>
                </a:lnTo>
                <a:lnTo>
                  <a:pt x="477143" y="240029"/>
                </a:lnTo>
                <a:lnTo>
                  <a:pt x="480459" y="241300"/>
                </a:lnTo>
                <a:lnTo>
                  <a:pt x="484926" y="242570"/>
                </a:lnTo>
                <a:lnTo>
                  <a:pt x="487943" y="240029"/>
                </a:lnTo>
                <a:lnTo>
                  <a:pt x="488350" y="236220"/>
                </a:lnTo>
                <a:lnTo>
                  <a:pt x="489840" y="233679"/>
                </a:lnTo>
                <a:lnTo>
                  <a:pt x="489749" y="229870"/>
                </a:lnTo>
                <a:lnTo>
                  <a:pt x="486665" y="222250"/>
                </a:lnTo>
                <a:lnTo>
                  <a:pt x="483507" y="215900"/>
                </a:lnTo>
                <a:lnTo>
                  <a:pt x="480478" y="208279"/>
                </a:lnTo>
                <a:lnTo>
                  <a:pt x="477778" y="200659"/>
                </a:lnTo>
                <a:lnTo>
                  <a:pt x="474816" y="194309"/>
                </a:lnTo>
                <a:lnTo>
                  <a:pt x="471507" y="186689"/>
                </a:lnTo>
                <a:lnTo>
                  <a:pt x="468322" y="180339"/>
                </a:lnTo>
                <a:lnTo>
                  <a:pt x="465732" y="171450"/>
                </a:lnTo>
                <a:lnTo>
                  <a:pt x="464771" y="167639"/>
                </a:lnTo>
                <a:close/>
                <a:moveTo>
                  <a:pt x="295517" y="238759"/>
                </a:moveTo>
                <a:lnTo>
                  <a:pt x="287634" y="238759"/>
                </a:lnTo>
                <a:lnTo>
                  <a:pt x="291814" y="241300"/>
                </a:lnTo>
                <a:lnTo>
                  <a:pt x="295517" y="238759"/>
                </a:lnTo>
                <a:close/>
                <a:moveTo>
                  <a:pt x="375817" y="0"/>
                </a:moveTo>
                <a:lnTo>
                  <a:pt x="346322" y="50800"/>
                </a:lnTo>
                <a:lnTo>
                  <a:pt x="321268" y="104139"/>
                </a:lnTo>
                <a:lnTo>
                  <a:pt x="308632" y="130809"/>
                </a:lnTo>
                <a:lnTo>
                  <a:pt x="300046" y="148589"/>
                </a:lnTo>
                <a:lnTo>
                  <a:pt x="291548" y="167639"/>
                </a:lnTo>
                <a:lnTo>
                  <a:pt x="282451" y="185420"/>
                </a:lnTo>
                <a:lnTo>
                  <a:pt x="272065" y="201929"/>
                </a:lnTo>
                <a:lnTo>
                  <a:pt x="356533" y="201929"/>
                </a:lnTo>
                <a:lnTo>
                  <a:pt x="366986" y="196850"/>
                </a:lnTo>
                <a:lnTo>
                  <a:pt x="321384" y="196850"/>
                </a:lnTo>
                <a:lnTo>
                  <a:pt x="337314" y="162559"/>
                </a:lnTo>
                <a:lnTo>
                  <a:pt x="353166" y="127000"/>
                </a:lnTo>
                <a:lnTo>
                  <a:pt x="369267" y="92709"/>
                </a:lnTo>
                <a:lnTo>
                  <a:pt x="385944" y="59689"/>
                </a:lnTo>
                <a:lnTo>
                  <a:pt x="386310" y="58420"/>
                </a:lnTo>
                <a:lnTo>
                  <a:pt x="386573" y="58420"/>
                </a:lnTo>
                <a:lnTo>
                  <a:pt x="386931" y="57150"/>
                </a:lnTo>
                <a:lnTo>
                  <a:pt x="387626" y="55879"/>
                </a:lnTo>
                <a:lnTo>
                  <a:pt x="423381" y="55879"/>
                </a:lnTo>
                <a:lnTo>
                  <a:pt x="417946" y="38100"/>
                </a:lnTo>
                <a:lnTo>
                  <a:pt x="416272" y="31750"/>
                </a:lnTo>
                <a:lnTo>
                  <a:pt x="413875" y="26670"/>
                </a:lnTo>
                <a:lnTo>
                  <a:pt x="409430" y="19050"/>
                </a:lnTo>
                <a:lnTo>
                  <a:pt x="407343" y="19050"/>
                </a:lnTo>
                <a:lnTo>
                  <a:pt x="405528" y="16509"/>
                </a:lnTo>
                <a:lnTo>
                  <a:pt x="401769" y="15239"/>
                </a:lnTo>
                <a:lnTo>
                  <a:pt x="398807" y="11429"/>
                </a:lnTo>
                <a:lnTo>
                  <a:pt x="393907" y="10159"/>
                </a:lnTo>
                <a:lnTo>
                  <a:pt x="392513" y="8889"/>
                </a:lnTo>
                <a:lnTo>
                  <a:pt x="389780" y="7620"/>
                </a:lnTo>
                <a:lnTo>
                  <a:pt x="383797" y="5079"/>
                </a:lnTo>
                <a:lnTo>
                  <a:pt x="380389" y="1270"/>
                </a:lnTo>
                <a:lnTo>
                  <a:pt x="375817" y="0"/>
                </a:lnTo>
                <a:close/>
                <a:moveTo>
                  <a:pt x="423381" y="55879"/>
                </a:moveTo>
                <a:lnTo>
                  <a:pt x="387626" y="55879"/>
                </a:lnTo>
                <a:lnTo>
                  <a:pt x="387910" y="57150"/>
                </a:lnTo>
                <a:lnTo>
                  <a:pt x="426616" y="153670"/>
                </a:lnTo>
                <a:lnTo>
                  <a:pt x="425542" y="153670"/>
                </a:lnTo>
                <a:lnTo>
                  <a:pt x="399713" y="165100"/>
                </a:lnTo>
                <a:lnTo>
                  <a:pt x="374572" y="175259"/>
                </a:lnTo>
                <a:lnTo>
                  <a:pt x="349103" y="186689"/>
                </a:lnTo>
                <a:lnTo>
                  <a:pt x="322434" y="196850"/>
                </a:lnTo>
                <a:lnTo>
                  <a:pt x="366986" y="196850"/>
                </a:lnTo>
                <a:lnTo>
                  <a:pt x="374825" y="193039"/>
                </a:lnTo>
                <a:lnTo>
                  <a:pt x="432335" y="167639"/>
                </a:lnTo>
                <a:lnTo>
                  <a:pt x="464771" y="167639"/>
                </a:lnTo>
                <a:lnTo>
                  <a:pt x="464451" y="166370"/>
                </a:lnTo>
                <a:lnTo>
                  <a:pt x="461807" y="161289"/>
                </a:lnTo>
                <a:lnTo>
                  <a:pt x="460300" y="156209"/>
                </a:lnTo>
                <a:lnTo>
                  <a:pt x="483808" y="146050"/>
                </a:lnTo>
                <a:lnTo>
                  <a:pt x="497604" y="139700"/>
                </a:lnTo>
                <a:lnTo>
                  <a:pt x="454659" y="139700"/>
                </a:lnTo>
                <a:lnTo>
                  <a:pt x="447843" y="120650"/>
                </a:lnTo>
                <a:lnTo>
                  <a:pt x="439993" y="100329"/>
                </a:lnTo>
                <a:lnTo>
                  <a:pt x="432060" y="80009"/>
                </a:lnTo>
                <a:lnTo>
                  <a:pt x="424545" y="59689"/>
                </a:lnTo>
                <a:lnTo>
                  <a:pt x="423381" y="55879"/>
                </a:lnTo>
                <a:close/>
                <a:moveTo>
                  <a:pt x="280906" y="27939"/>
                </a:moveTo>
                <a:lnTo>
                  <a:pt x="278651" y="29209"/>
                </a:lnTo>
                <a:lnTo>
                  <a:pt x="277051" y="29209"/>
                </a:lnTo>
                <a:lnTo>
                  <a:pt x="260303" y="38100"/>
                </a:lnTo>
                <a:lnTo>
                  <a:pt x="221933" y="71120"/>
                </a:lnTo>
                <a:lnTo>
                  <a:pt x="211249" y="107950"/>
                </a:lnTo>
                <a:lnTo>
                  <a:pt x="215368" y="121920"/>
                </a:lnTo>
                <a:lnTo>
                  <a:pt x="214154" y="124459"/>
                </a:lnTo>
                <a:lnTo>
                  <a:pt x="211388" y="127000"/>
                </a:lnTo>
                <a:lnTo>
                  <a:pt x="201114" y="140970"/>
                </a:lnTo>
                <a:lnTo>
                  <a:pt x="192392" y="151129"/>
                </a:lnTo>
                <a:lnTo>
                  <a:pt x="183183" y="162559"/>
                </a:lnTo>
                <a:lnTo>
                  <a:pt x="173188" y="172720"/>
                </a:lnTo>
                <a:lnTo>
                  <a:pt x="194799" y="172720"/>
                </a:lnTo>
                <a:lnTo>
                  <a:pt x="220119" y="139700"/>
                </a:lnTo>
                <a:lnTo>
                  <a:pt x="252957" y="139700"/>
                </a:lnTo>
                <a:lnTo>
                  <a:pt x="250289" y="129539"/>
                </a:lnTo>
                <a:lnTo>
                  <a:pt x="248670" y="118109"/>
                </a:lnTo>
                <a:lnTo>
                  <a:pt x="249449" y="106679"/>
                </a:lnTo>
                <a:lnTo>
                  <a:pt x="261050" y="95250"/>
                </a:lnTo>
                <a:lnTo>
                  <a:pt x="273579" y="83820"/>
                </a:lnTo>
                <a:lnTo>
                  <a:pt x="287333" y="74929"/>
                </a:lnTo>
                <a:lnTo>
                  <a:pt x="302604" y="66039"/>
                </a:lnTo>
                <a:lnTo>
                  <a:pt x="307256" y="63500"/>
                </a:lnTo>
                <a:lnTo>
                  <a:pt x="309629" y="59689"/>
                </a:lnTo>
                <a:lnTo>
                  <a:pt x="313487" y="53339"/>
                </a:lnTo>
                <a:lnTo>
                  <a:pt x="312524" y="52070"/>
                </a:lnTo>
                <a:lnTo>
                  <a:pt x="311430" y="50800"/>
                </a:lnTo>
                <a:lnTo>
                  <a:pt x="280906" y="27939"/>
                </a:lnTo>
                <a:close/>
                <a:moveTo>
                  <a:pt x="149701" y="151129"/>
                </a:moveTo>
                <a:lnTo>
                  <a:pt x="38832" y="151129"/>
                </a:lnTo>
                <a:lnTo>
                  <a:pt x="63109" y="168909"/>
                </a:lnTo>
                <a:lnTo>
                  <a:pt x="67036" y="171450"/>
                </a:lnTo>
                <a:lnTo>
                  <a:pt x="72174" y="167639"/>
                </a:lnTo>
                <a:lnTo>
                  <a:pt x="75932" y="166370"/>
                </a:lnTo>
                <a:lnTo>
                  <a:pt x="91441" y="160020"/>
                </a:lnTo>
                <a:lnTo>
                  <a:pt x="108694" y="158750"/>
                </a:lnTo>
                <a:lnTo>
                  <a:pt x="160546" y="158750"/>
                </a:lnTo>
                <a:lnTo>
                  <a:pt x="155005" y="153670"/>
                </a:lnTo>
                <a:lnTo>
                  <a:pt x="149701" y="151129"/>
                </a:lnTo>
                <a:close/>
                <a:moveTo>
                  <a:pt x="123685" y="69850"/>
                </a:moveTo>
                <a:lnTo>
                  <a:pt x="94559" y="69850"/>
                </a:lnTo>
                <a:lnTo>
                  <a:pt x="95206" y="73659"/>
                </a:lnTo>
                <a:lnTo>
                  <a:pt x="94559" y="76200"/>
                </a:lnTo>
                <a:lnTo>
                  <a:pt x="77163" y="111759"/>
                </a:lnTo>
                <a:lnTo>
                  <a:pt x="41599" y="139700"/>
                </a:lnTo>
                <a:lnTo>
                  <a:pt x="40456" y="139700"/>
                </a:lnTo>
                <a:lnTo>
                  <a:pt x="40034" y="142239"/>
                </a:lnTo>
                <a:lnTo>
                  <a:pt x="38842" y="143509"/>
                </a:lnTo>
                <a:lnTo>
                  <a:pt x="130284" y="143509"/>
                </a:lnTo>
                <a:lnTo>
                  <a:pt x="126464" y="142239"/>
                </a:lnTo>
                <a:lnTo>
                  <a:pt x="109326" y="139700"/>
                </a:lnTo>
                <a:lnTo>
                  <a:pt x="117439" y="128270"/>
                </a:lnTo>
                <a:lnTo>
                  <a:pt x="124761" y="115570"/>
                </a:lnTo>
                <a:lnTo>
                  <a:pt x="130220" y="102870"/>
                </a:lnTo>
                <a:lnTo>
                  <a:pt x="132743" y="86359"/>
                </a:lnTo>
                <a:lnTo>
                  <a:pt x="132958" y="81279"/>
                </a:lnTo>
                <a:lnTo>
                  <a:pt x="131882" y="77470"/>
                </a:lnTo>
                <a:lnTo>
                  <a:pt x="129488" y="74929"/>
                </a:lnTo>
                <a:lnTo>
                  <a:pt x="123685" y="69850"/>
                </a:lnTo>
                <a:close/>
                <a:moveTo>
                  <a:pt x="609273" y="74929"/>
                </a:moveTo>
                <a:lnTo>
                  <a:pt x="607460" y="74929"/>
                </a:lnTo>
                <a:lnTo>
                  <a:pt x="574868" y="87629"/>
                </a:lnTo>
                <a:lnTo>
                  <a:pt x="486206" y="125729"/>
                </a:lnTo>
                <a:lnTo>
                  <a:pt x="454659" y="139700"/>
                </a:lnTo>
                <a:lnTo>
                  <a:pt x="497604" y="139700"/>
                </a:lnTo>
                <a:lnTo>
                  <a:pt x="519678" y="129539"/>
                </a:lnTo>
                <a:lnTo>
                  <a:pt x="555592" y="114300"/>
                </a:lnTo>
                <a:lnTo>
                  <a:pt x="579577" y="102870"/>
                </a:lnTo>
                <a:lnTo>
                  <a:pt x="578410" y="102870"/>
                </a:lnTo>
                <a:lnTo>
                  <a:pt x="579176" y="101600"/>
                </a:lnTo>
                <a:lnTo>
                  <a:pt x="586077" y="99059"/>
                </a:lnTo>
                <a:lnTo>
                  <a:pt x="609593" y="82550"/>
                </a:lnTo>
                <a:lnTo>
                  <a:pt x="610855" y="81279"/>
                </a:lnTo>
                <a:lnTo>
                  <a:pt x="611592" y="78739"/>
                </a:lnTo>
                <a:lnTo>
                  <a:pt x="612774" y="77470"/>
                </a:lnTo>
                <a:lnTo>
                  <a:pt x="609273" y="74929"/>
                </a:lnTo>
                <a:close/>
                <a:moveTo>
                  <a:pt x="21565" y="49529"/>
                </a:moveTo>
                <a:lnTo>
                  <a:pt x="16861" y="49529"/>
                </a:lnTo>
                <a:lnTo>
                  <a:pt x="14802" y="53339"/>
                </a:lnTo>
                <a:lnTo>
                  <a:pt x="12591" y="54609"/>
                </a:lnTo>
                <a:lnTo>
                  <a:pt x="96020" y="54609"/>
                </a:lnTo>
                <a:lnTo>
                  <a:pt x="93245" y="53339"/>
                </a:lnTo>
                <a:lnTo>
                  <a:pt x="28201" y="53339"/>
                </a:lnTo>
                <a:lnTo>
                  <a:pt x="21565" y="49529"/>
                </a:lnTo>
                <a:close/>
                <a:moveTo>
                  <a:pt x="71917" y="45720"/>
                </a:moveTo>
                <a:lnTo>
                  <a:pt x="57454" y="45720"/>
                </a:lnTo>
                <a:lnTo>
                  <a:pt x="41972" y="48259"/>
                </a:lnTo>
                <a:lnTo>
                  <a:pt x="37041" y="49529"/>
                </a:lnTo>
                <a:lnTo>
                  <a:pt x="32455" y="50800"/>
                </a:lnTo>
                <a:lnTo>
                  <a:pt x="28201" y="53339"/>
                </a:lnTo>
                <a:lnTo>
                  <a:pt x="93245" y="53339"/>
                </a:lnTo>
                <a:lnTo>
                  <a:pt x="84919" y="49529"/>
                </a:lnTo>
                <a:lnTo>
                  <a:pt x="71917" y="45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TextShape 4"/>
          <p:cNvSpPr txBox="1"/>
          <p:nvPr/>
        </p:nvSpPr>
        <p:spPr>
          <a:xfrm>
            <a:off x="800100" y="1589056"/>
            <a:ext cx="4545900" cy="5573258"/>
          </a:xfrm>
          <a:prstGeom prst="rect">
            <a:avLst/>
          </a:prstGeom>
          <a:noFill/>
          <a:ln>
            <a:noFill/>
          </a:ln>
        </p:spPr>
        <p:txBody>
          <a:bodyPr lIns="0" tIns="182160" rIns="0" bIns="0"/>
          <a:lstStyle/>
          <a:p>
            <a:pPr marL="12600"/>
            <a:r>
              <a:rPr lang="ca-ES" sz="3200" b="1" strike="noStrike" spc="63" dirty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Serveis</a:t>
            </a:r>
            <a:r>
              <a:rPr lang="ca-ES" sz="3200" b="1" strike="noStrike" spc="-38" dirty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3200" b="1" strike="noStrike" spc="52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assistencials</a:t>
            </a:r>
          </a:p>
          <a:p>
            <a:pPr marL="342000" indent="-342900"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1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Servei </a:t>
            </a:r>
            <a:r>
              <a:rPr lang="ca-ES" sz="2400" b="0" strike="noStrike" spc="-2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d’Atenció </a:t>
            </a:r>
            <a:r>
              <a:rPr lang="ca-ES" sz="2400" b="0" strike="noStrike" spc="1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Integral  </a:t>
            </a:r>
            <a:r>
              <a:rPr lang="ca-ES" sz="2400" b="0" strike="noStrike" spc="-1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a-ES" sz="2400" b="0" strike="noStrike" spc="3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Domicili</a:t>
            </a:r>
            <a:r>
              <a:rPr lang="ca-ES" sz="2400" b="0" strike="noStrike" spc="10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7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(SAID)</a:t>
            </a:r>
            <a:endParaRPr lang="ca-ES" sz="2400" b="0" strike="noStrike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000" indent="-342900"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1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Servei Integral </a:t>
            </a:r>
            <a:r>
              <a:rPr lang="ca-ES" sz="24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d’Urgències  </a:t>
            </a:r>
            <a:r>
              <a:rPr lang="ca-ES" sz="2400" b="0" strike="noStrike" spc="-1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a-ES" sz="24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Emergències</a:t>
            </a:r>
            <a:endParaRPr lang="ca-ES" sz="2400" b="0" strike="noStrike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000" indent="-342900"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Medicina </a:t>
            </a:r>
            <a:r>
              <a:rPr lang="ca-ES" sz="24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 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a-ES" sz="2400" b="0" strike="noStrike" spc="14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especialitats</a:t>
            </a:r>
            <a:endParaRPr lang="ca-ES" sz="2400" b="0" strike="noStrike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000" indent="-342900"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3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Cirurgia </a:t>
            </a:r>
            <a:r>
              <a:rPr lang="ca-ES" sz="2400" b="0" strike="noStrike" spc="1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a-ES" sz="2400" b="0" strike="noStrike" spc="10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especialitats</a:t>
            </a:r>
            <a:endParaRPr lang="ca-ES" sz="2400" b="0" strike="noStrike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000" indent="-342900"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3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Cirurgia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2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Ortopèdica</a:t>
            </a:r>
            <a:r>
              <a:rPr lang="ca-ES" sz="2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a-ES" sz="2400" b="0" strike="noStrike" spc="-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Traumatologia</a:t>
            </a:r>
            <a:r>
              <a:rPr lang="ca-ES" sz="2400" b="0" strike="noStrike" spc="4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7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(COT)</a:t>
            </a:r>
            <a:endParaRPr lang="ca-ES" sz="2400" b="0" strike="noStrike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000" indent="-342900"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2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Geriatria 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a-ES" sz="2400" b="0" strike="noStrike" spc="3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Cures</a:t>
            </a:r>
            <a:r>
              <a:rPr lang="ca-ES" sz="2400" b="0" strike="noStrike" spc="5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Pal·liatives</a:t>
            </a:r>
          </a:p>
          <a:p>
            <a:pPr marL="342000" indent="-342900"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2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Atenció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Primària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140" indent="-342900">
              <a:buClr>
                <a:srgbClr val="99AAD1"/>
              </a:buClr>
              <a:buFont typeface="Arial" panose="020B0604020202020204" pitchFamily="34" charset="0"/>
              <a:buChar char="•"/>
            </a:pPr>
            <a:endParaRPr lang="ca-ES" sz="24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1" name="TextShape 5"/>
          <p:cNvSpPr txBox="1"/>
          <p:nvPr/>
        </p:nvSpPr>
        <p:spPr>
          <a:xfrm>
            <a:off x="9888120" y="7197120"/>
            <a:ext cx="384480" cy="4386960"/>
          </a:xfrm>
          <a:prstGeom prst="rect">
            <a:avLst/>
          </a:prstGeom>
          <a:noFill/>
          <a:ln>
            <a:noFill/>
          </a:ln>
        </p:spPr>
        <p:txBody>
          <a:bodyPr lIns="0" tIns="720" rIns="0" bIns="0"/>
          <a:lstStyle/>
          <a:p>
            <a:pPr marL="69120">
              <a:lnSpc>
                <a:spcPct val="100000"/>
              </a:lnSpc>
              <a:spcBef>
                <a:spcPts val="6"/>
              </a:spcBef>
            </a:pPr>
            <a:fld id="{9ABE23C3-DA5F-4B0A-9778-EF3B3F403738}" type="slidenum">
              <a:rPr lang="es-ES" sz="1000" b="0" strike="noStrike" spc="-29" smtClean="0">
                <a:solidFill>
                  <a:srgbClr val="231F20"/>
                </a:solidFill>
                <a:latin typeface="Calibri"/>
              </a:rPr>
              <a:t>15</a:t>
            </a:fld>
            <a:r>
              <a:rPr lang="es-ES" sz="1000" b="0" strike="noStrike" spc="-29" dirty="0" smtClean="0">
                <a:solidFill>
                  <a:srgbClr val="231F20"/>
                </a:solidFill>
                <a:latin typeface="Calibri"/>
              </a:rPr>
              <a:t>/</a:t>
            </a:r>
            <a:r>
              <a:rPr lang="es-ES" sz="1000" b="0" strike="noStrike" spc="-49" dirty="0" smtClean="0">
                <a:solidFill>
                  <a:srgbClr val="231F20"/>
                </a:solidFill>
                <a:latin typeface="Calibri"/>
              </a:rPr>
              <a:t>20</a:t>
            </a:r>
            <a:endParaRPr lang="es-ES" sz="1000" b="0" strike="noStrike" spc="-1" dirty="0">
              <a:latin typeface="Times New Roman"/>
            </a:endParaRPr>
          </a:p>
        </p:txBody>
      </p:sp>
      <p:sp>
        <p:nvSpPr>
          <p:cNvPr id="352" name="CustomShape 6"/>
          <p:cNvSpPr/>
          <p:nvPr/>
        </p:nvSpPr>
        <p:spPr>
          <a:xfrm>
            <a:off x="5200577" y="2026440"/>
            <a:ext cx="4956463" cy="523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6160" rIns="0" bIns="0"/>
          <a:lstStyle/>
          <a:p>
            <a:pPr marL="698040" indent="-342900"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2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Atenció a la Salut Sexual i Reproductiva</a:t>
            </a:r>
          </a:p>
          <a:p>
            <a:pPr marL="698040" indent="-342900"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2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Salut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040" indent="-342900"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2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Atenció </a:t>
            </a:r>
            <a:r>
              <a:rPr lang="ca-ES" sz="2400" b="0" strike="noStrike" spc="-1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ca-ES" sz="2400" b="0" strike="noStrike" spc="12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2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Addiccions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040" indent="-342900"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2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Salut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1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Pública</a:t>
            </a:r>
            <a:endParaRPr lang="ca-ES" sz="2400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040" indent="-342900"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1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Salut</a:t>
            </a:r>
            <a:r>
              <a:rPr lang="ca-ES" sz="2400" b="0" strike="noStrike" spc="3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Laboral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040" indent="-342900"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Valoració </a:t>
            </a:r>
            <a:r>
              <a:rPr lang="ca-ES" sz="2400" b="0" strike="noStrike" spc="-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ca-ES" sz="24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Dependència 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a-ES" sz="2400" b="0" strike="noStrike" spc="-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ca-ES" sz="24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ca-ES" sz="2400" b="0" strike="noStrike" spc="10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2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Discapacitat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040" indent="-342900"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2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Unitat </a:t>
            </a:r>
            <a:r>
              <a:rPr lang="ca-ES" sz="2400" b="0" strike="noStrike" spc="-1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d’Expertesa </a:t>
            </a:r>
            <a:r>
              <a:rPr lang="ca-ES" sz="2400" b="0" strike="noStrike" spc="-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ca-ES" sz="2400" b="0" strike="noStrike" spc="-1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l’Atenció a </a:t>
            </a:r>
            <a:r>
              <a:rPr lang="ca-ES" sz="24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ca-ES" sz="2400" b="0" strike="noStrike" spc="12" dirty="0" err="1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Fibromiàlgia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a-ES" sz="24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Síndrome </a:t>
            </a:r>
            <a:r>
              <a:rPr lang="ca-ES" sz="2400" b="0" strike="noStrike" spc="-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ca-ES" sz="2400" b="0" strike="noStrike" spc="1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Fatiga</a:t>
            </a:r>
            <a:r>
              <a:rPr lang="ca-ES" sz="2400" b="0" strike="noStrike" spc="10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3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Crònica</a:t>
            </a:r>
            <a:endParaRPr lang="ca-E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546120" y="482760"/>
            <a:ext cx="2570040" cy="12754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83">
                <a:solidFill>
                  <a:srgbClr val="FFFFFF"/>
                </a:solidFill>
                <a:latin typeface="Calibri"/>
              </a:rPr>
              <a:t>S</a:t>
            </a:r>
            <a:r>
              <a:rPr lang="ca-ES" sz="1800" b="1" strike="noStrike" spc="83">
                <a:solidFill>
                  <a:srgbClr val="FFFFFF"/>
                </a:solidFill>
                <a:latin typeface="Calibri"/>
              </a:rPr>
              <a:t>ERVEIS</a:t>
            </a:r>
            <a:r>
              <a:rPr lang="ca-ES" sz="1800" b="1" strike="noStrike" spc="58">
                <a:solidFill>
                  <a:srgbClr val="FFFFFF"/>
                </a:solidFill>
                <a:latin typeface="Calibri"/>
              </a:rPr>
              <a:t> </a:t>
            </a:r>
            <a:r>
              <a:rPr lang="ca-ES" sz="1800" b="1" strike="noStrike" spc="103">
                <a:solidFill>
                  <a:srgbClr val="FFFFFF"/>
                </a:solidFill>
                <a:latin typeface="Calibri"/>
              </a:rPr>
              <a:t>ASSISTENCIALS</a:t>
            </a:r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432000" y="1062000"/>
            <a:ext cx="982800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3"/>
          <p:cNvSpPr/>
          <p:nvPr/>
        </p:nvSpPr>
        <p:spPr>
          <a:xfrm>
            <a:off x="9544680" y="548280"/>
            <a:ext cx="612360" cy="372960"/>
          </a:xfrm>
          <a:custGeom>
            <a:avLst/>
            <a:gdLst/>
            <a:ahLst/>
            <a:cxnLst/>
            <a:rect l="l" t="t" r="r" b="b"/>
            <a:pathLst>
              <a:path w="612775" h="373380">
                <a:moveTo>
                  <a:pt x="252957" y="139700"/>
                </a:moveTo>
                <a:lnTo>
                  <a:pt x="220119" y="139700"/>
                </a:lnTo>
                <a:lnTo>
                  <a:pt x="221277" y="140970"/>
                </a:lnTo>
                <a:lnTo>
                  <a:pt x="222050" y="142239"/>
                </a:lnTo>
                <a:lnTo>
                  <a:pt x="228374" y="165100"/>
                </a:lnTo>
                <a:lnTo>
                  <a:pt x="234133" y="186689"/>
                </a:lnTo>
                <a:lnTo>
                  <a:pt x="238935" y="209550"/>
                </a:lnTo>
                <a:lnTo>
                  <a:pt x="242095" y="233679"/>
                </a:lnTo>
                <a:lnTo>
                  <a:pt x="242074" y="260350"/>
                </a:lnTo>
                <a:lnTo>
                  <a:pt x="228969" y="300989"/>
                </a:lnTo>
                <a:lnTo>
                  <a:pt x="200199" y="330200"/>
                </a:lnTo>
                <a:lnTo>
                  <a:pt x="178382" y="339089"/>
                </a:lnTo>
                <a:lnTo>
                  <a:pt x="176021" y="339089"/>
                </a:lnTo>
                <a:lnTo>
                  <a:pt x="175480" y="342900"/>
                </a:lnTo>
                <a:lnTo>
                  <a:pt x="176782" y="345439"/>
                </a:lnTo>
                <a:lnTo>
                  <a:pt x="177621" y="346709"/>
                </a:lnTo>
                <a:lnTo>
                  <a:pt x="177814" y="349250"/>
                </a:lnTo>
                <a:lnTo>
                  <a:pt x="178754" y="349250"/>
                </a:lnTo>
                <a:lnTo>
                  <a:pt x="181661" y="351789"/>
                </a:lnTo>
                <a:lnTo>
                  <a:pt x="183749" y="354329"/>
                </a:lnTo>
                <a:lnTo>
                  <a:pt x="185220" y="359409"/>
                </a:lnTo>
                <a:lnTo>
                  <a:pt x="184953" y="359409"/>
                </a:lnTo>
                <a:lnTo>
                  <a:pt x="186695" y="360679"/>
                </a:lnTo>
                <a:lnTo>
                  <a:pt x="187183" y="361950"/>
                </a:lnTo>
                <a:lnTo>
                  <a:pt x="188181" y="367029"/>
                </a:lnTo>
                <a:lnTo>
                  <a:pt x="189356" y="370839"/>
                </a:lnTo>
                <a:lnTo>
                  <a:pt x="193868" y="373379"/>
                </a:lnTo>
                <a:lnTo>
                  <a:pt x="198706" y="373379"/>
                </a:lnTo>
                <a:lnTo>
                  <a:pt x="236608" y="353059"/>
                </a:lnTo>
                <a:lnTo>
                  <a:pt x="273423" y="300989"/>
                </a:lnTo>
                <a:lnTo>
                  <a:pt x="279632" y="274320"/>
                </a:lnTo>
                <a:lnTo>
                  <a:pt x="278647" y="241300"/>
                </a:lnTo>
                <a:lnTo>
                  <a:pt x="281371" y="240029"/>
                </a:lnTo>
                <a:lnTo>
                  <a:pt x="283429" y="238759"/>
                </a:lnTo>
                <a:lnTo>
                  <a:pt x="295517" y="238759"/>
                </a:lnTo>
                <a:lnTo>
                  <a:pt x="299416" y="232409"/>
                </a:lnTo>
                <a:lnTo>
                  <a:pt x="304710" y="228600"/>
                </a:lnTo>
                <a:lnTo>
                  <a:pt x="311038" y="223520"/>
                </a:lnTo>
                <a:lnTo>
                  <a:pt x="318039" y="219709"/>
                </a:lnTo>
                <a:lnTo>
                  <a:pt x="346080" y="207009"/>
                </a:lnTo>
                <a:lnTo>
                  <a:pt x="356533" y="201929"/>
                </a:lnTo>
                <a:lnTo>
                  <a:pt x="272065" y="201929"/>
                </a:lnTo>
                <a:lnTo>
                  <a:pt x="268570" y="189229"/>
                </a:lnTo>
                <a:lnTo>
                  <a:pt x="264785" y="175259"/>
                </a:lnTo>
                <a:lnTo>
                  <a:pt x="260789" y="162559"/>
                </a:lnTo>
                <a:lnTo>
                  <a:pt x="253290" y="140970"/>
                </a:lnTo>
                <a:lnTo>
                  <a:pt x="252957" y="139700"/>
                </a:lnTo>
                <a:close/>
                <a:moveTo>
                  <a:pt x="182601" y="358139"/>
                </a:moveTo>
                <a:lnTo>
                  <a:pt x="182466" y="359409"/>
                </a:lnTo>
                <a:lnTo>
                  <a:pt x="185220" y="359409"/>
                </a:lnTo>
                <a:lnTo>
                  <a:pt x="182601" y="358139"/>
                </a:lnTo>
                <a:close/>
                <a:moveTo>
                  <a:pt x="160546" y="158750"/>
                </a:moveTo>
                <a:lnTo>
                  <a:pt x="108694" y="158750"/>
                </a:lnTo>
                <a:lnTo>
                  <a:pt x="125399" y="161289"/>
                </a:lnTo>
                <a:lnTo>
                  <a:pt x="139267" y="165100"/>
                </a:lnTo>
                <a:lnTo>
                  <a:pt x="139900" y="166370"/>
                </a:lnTo>
                <a:lnTo>
                  <a:pt x="141684" y="167639"/>
                </a:lnTo>
                <a:lnTo>
                  <a:pt x="144089" y="171450"/>
                </a:lnTo>
                <a:lnTo>
                  <a:pt x="146048" y="176529"/>
                </a:lnTo>
                <a:lnTo>
                  <a:pt x="147175" y="180339"/>
                </a:lnTo>
                <a:lnTo>
                  <a:pt x="148568" y="195579"/>
                </a:lnTo>
                <a:lnTo>
                  <a:pt x="144884" y="208279"/>
                </a:lnTo>
                <a:lnTo>
                  <a:pt x="137859" y="219709"/>
                </a:lnTo>
                <a:lnTo>
                  <a:pt x="129229" y="228600"/>
                </a:lnTo>
                <a:lnTo>
                  <a:pt x="126402" y="233679"/>
                </a:lnTo>
                <a:lnTo>
                  <a:pt x="122953" y="238759"/>
                </a:lnTo>
                <a:lnTo>
                  <a:pt x="115229" y="246379"/>
                </a:lnTo>
                <a:lnTo>
                  <a:pt x="111333" y="247650"/>
                </a:lnTo>
                <a:lnTo>
                  <a:pt x="107714" y="252729"/>
                </a:lnTo>
                <a:lnTo>
                  <a:pt x="103790" y="252729"/>
                </a:lnTo>
                <a:lnTo>
                  <a:pt x="99329" y="255270"/>
                </a:lnTo>
                <a:lnTo>
                  <a:pt x="97765" y="257809"/>
                </a:lnTo>
                <a:lnTo>
                  <a:pt x="91454" y="262889"/>
                </a:lnTo>
                <a:lnTo>
                  <a:pt x="86492" y="267970"/>
                </a:lnTo>
                <a:lnTo>
                  <a:pt x="82798" y="273050"/>
                </a:lnTo>
                <a:lnTo>
                  <a:pt x="80295" y="279400"/>
                </a:lnTo>
                <a:lnTo>
                  <a:pt x="76271" y="284479"/>
                </a:lnTo>
                <a:lnTo>
                  <a:pt x="78551" y="293370"/>
                </a:lnTo>
                <a:lnTo>
                  <a:pt x="83159" y="297179"/>
                </a:lnTo>
                <a:lnTo>
                  <a:pt x="84912" y="302259"/>
                </a:lnTo>
                <a:lnTo>
                  <a:pt x="89460" y="304800"/>
                </a:lnTo>
                <a:lnTo>
                  <a:pt x="96452" y="313689"/>
                </a:lnTo>
                <a:lnTo>
                  <a:pt x="100673" y="321309"/>
                </a:lnTo>
                <a:lnTo>
                  <a:pt x="112460" y="320039"/>
                </a:lnTo>
                <a:lnTo>
                  <a:pt x="114976" y="320039"/>
                </a:lnTo>
                <a:lnTo>
                  <a:pt x="117151" y="318770"/>
                </a:lnTo>
                <a:lnTo>
                  <a:pt x="152220" y="285750"/>
                </a:lnTo>
                <a:lnTo>
                  <a:pt x="177835" y="238759"/>
                </a:lnTo>
                <a:lnTo>
                  <a:pt x="182348" y="215900"/>
                </a:lnTo>
                <a:lnTo>
                  <a:pt x="181164" y="190500"/>
                </a:lnTo>
                <a:lnTo>
                  <a:pt x="194799" y="172720"/>
                </a:lnTo>
                <a:lnTo>
                  <a:pt x="173188" y="172720"/>
                </a:lnTo>
                <a:lnTo>
                  <a:pt x="170782" y="168909"/>
                </a:lnTo>
                <a:lnTo>
                  <a:pt x="168501" y="166370"/>
                </a:lnTo>
                <a:lnTo>
                  <a:pt x="166087" y="163829"/>
                </a:lnTo>
                <a:lnTo>
                  <a:pt x="160546" y="158750"/>
                </a:lnTo>
                <a:close/>
                <a:moveTo>
                  <a:pt x="39057" y="304800"/>
                </a:moveTo>
                <a:lnTo>
                  <a:pt x="3584" y="304800"/>
                </a:lnTo>
                <a:lnTo>
                  <a:pt x="4976" y="314959"/>
                </a:lnTo>
                <a:lnTo>
                  <a:pt x="8464" y="314959"/>
                </a:lnTo>
                <a:lnTo>
                  <a:pt x="16981" y="316229"/>
                </a:lnTo>
                <a:lnTo>
                  <a:pt x="27699" y="316229"/>
                </a:lnTo>
                <a:lnTo>
                  <a:pt x="37788" y="314959"/>
                </a:lnTo>
                <a:lnTo>
                  <a:pt x="39057" y="304800"/>
                </a:lnTo>
                <a:close/>
                <a:moveTo>
                  <a:pt x="10299" y="53339"/>
                </a:moveTo>
                <a:lnTo>
                  <a:pt x="8009" y="58420"/>
                </a:lnTo>
                <a:lnTo>
                  <a:pt x="5716" y="62229"/>
                </a:lnTo>
                <a:lnTo>
                  <a:pt x="4852" y="67309"/>
                </a:lnTo>
                <a:lnTo>
                  <a:pt x="3514" y="77470"/>
                </a:lnTo>
                <a:lnTo>
                  <a:pt x="2780" y="87629"/>
                </a:lnTo>
                <a:lnTo>
                  <a:pt x="2192" y="99059"/>
                </a:lnTo>
                <a:lnTo>
                  <a:pt x="1293" y="109220"/>
                </a:lnTo>
                <a:lnTo>
                  <a:pt x="120" y="153670"/>
                </a:lnTo>
                <a:lnTo>
                  <a:pt x="0" y="215900"/>
                </a:lnTo>
                <a:lnTo>
                  <a:pt x="524" y="255270"/>
                </a:lnTo>
                <a:lnTo>
                  <a:pt x="1586" y="311150"/>
                </a:lnTo>
                <a:lnTo>
                  <a:pt x="1801" y="313689"/>
                </a:lnTo>
                <a:lnTo>
                  <a:pt x="3471" y="313689"/>
                </a:lnTo>
                <a:lnTo>
                  <a:pt x="3038" y="311150"/>
                </a:lnTo>
                <a:lnTo>
                  <a:pt x="2595" y="307339"/>
                </a:lnTo>
                <a:lnTo>
                  <a:pt x="3584" y="304800"/>
                </a:lnTo>
                <a:lnTo>
                  <a:pt x="39057" y="304800"/>
                </a:lnTo>
                <a:lnTo>
                  <a:pt x="40484" y="293370"/>
                </a:lnTo>
                <a:lnTo>
                  <a:pt x="40258" y="252729"/>
                </a:lnTo>
                <a:lnTo>
                  <a:pt x="40201" y="246379"/>
                </a:lnTo>
                <a:lnTo>
                  <a:pt x="39073" y="196850"/>
                </a:lnTo>
                <a:lnTo>
                  <a:pt x="38956" y="180339"/>
                </a:lnTo>
                <a:lnTo>
                  <a:pt x="38832" y="151129"/>
                </a:lnTo>
                <a:lnTo>
                  <a:pt x="149701" y="151129"/>
                </a:lnTo>
                <a:lnTo>
                  <a:pt x="141744" y="147320"/>
                </a:lnTo>
                <a:lnTo>
                  <a:pt x="130284" y="143509"/>
                </a:lnTo>
                <a:lnTo>
                  <a:pt x="38842" y="143509"/>
                </a:lnTo>
                <a:lnTo>
                  <a:pt x="39749" y="127000"/>
                </a:lnTo>
                <a:lnTo>
                  <a:pt x="41098" y="110489"/>
                </a:lnTo>
                <a:lnTo>
                  <a:pt x="42570" y="95250"/>
                </a:lnTo>
                <a:lnTo>
                  <a:pt x="43847" y="80009"/>
                </a:lnTo>
                <a:lnTo>
                  <a:pt x="48919" y="76200"/>
                </a:lnTo>
                <a:lnTo>
                  <a:pt x="54973" y="73659"/>
                </a:lnTo>
                <a:lnTo>
                  <a:pt x="61729" y="71120"/>
                </a:lnTo>
                <a:lnTo>
                  <a:pt x="69981" y="69850"/>
                </a:lnTo>
                <a:lnTo>
                  <a:pt x="123685" y="69850"/>
                </a:lnTo>
                <a:lnTo>
                  <a:pt x="122234" y="68579"/>
                </a:lnTo>
                <a:lnTo>
                  <a:pt x="114069" y="63500"/>
                </a:lnTo>
                <a:lnTo>
                  <a:pt x="105246" y="58420"/>
                </a:lnTo>
                <a:lnTo>
                  <a:pt x="96020" y="54609"/>
                </a:lnTo>
                <a:lnTo>
                  <a:pt x="12591" y="54609"/>
                </a:lnTo>
                <a:lnTo>
                  <a:pt x="10299" y="53339"/>
                </a:lnTo>
                <a:close/>
                <a:moveTo>
                  <a:pt x="464771" y="167639"/>
                </a:moveTo>
                <a:lnTo>
                  <a:pt x="432335" y="167639"/>
                </a:lnTo>
                <a:lnTo>
                  <a:pt x="438526" y="184150"/>
                </a:lnTo>
                <a:lnTo>
                  <a:pt x="442915" y="196850"/>
                </a:lnTo>
                <a:lnTo>
                  <a:pt x="447767" y="208279"/>
                </a:lnTo>
                <a:lnTo>
                  <a:pt x="453715" y="218439"/>
                </a:lnTo>
                <a:lnTo>
                  <a:pt x="461390" y="227329"/>
                </a:lnTo>
                <a:lnTo>
                  <a:pt x="462115" y="228600"/>
                </a:lnTo>
                <a:lnTo>
                  <a:pt x="464236" y="228600"/>
                </a:lnTo>
                <a:lnTo>
                  <a:pt x="466320" y="231139"/>
                </a:lnTo>
                <a:lnTo>
                  <a:pt x="467722" y="233679"/>
                </a:lnTo>
                <a:lnTo>
                  <a:pt x="471594" y="234950"/>
                </a:lnTo>
                <a:lnTo>
                  <a:pt x="474139" y="236220"/>
                </a:lnTo>
                <a:lnTo>
                  <a:pt x="477143" y="240029"/>
                </a:lnTo>
                <a:lnTo>
                  <a:pt x="480459" y="241300"/>
                </a:lnTo>
                <a:lnTo>
                  <a:pt x="484926" y="242570"/>
                </a:lnTo>
                <a:lnTo>
                  <a:pt x="487943" y="240029"/>
                </a:lnTo>
                <a:lnTo>
                  <a:pt x="488350" y="236220"/>
                </a:lnTo>
                <a:lnTo>
                  <a:pt x="489840" y="233679"/>
                </a:lnTo>
                <a:lnTo>
                  <a:pt x="489749" y="229870"/>
                </a:lnTo>
                <a:lnTo>
                  <a:pt x="486665" y="222250"/>
                </a:lnTo>
                <a:lnTo>
                  <a:pt x="483507" y="215900"/>
                </a:lnTo>
                <a:lnTo>
                  <a:pt x="480478" y="208279"/>
                </a:lnTo>
                <a:lnTo>
                  <a:pt x="477778" y="200659"/>
                </a:lnTo>
                <a:lnTo>
                  <a:pt x="474816" y="194309"/>
                </a:lnTo>
                <a:lnTo>
                  <a:pt x="471507" y="186689"/>
                </a:lnTo>
                <a:lnTo>
                  <a:pt x="468322" y="180339"/>
                </a:lnTo>
                <a:lnTo>
                  <a:pt x="465732" y="171450"/>
                </a:lnTo>
                <a:lnTo>
                  <a:pt x="464771" y="167639"/>
                </a:lnTo>
                <a:close/>
                <a:moveTo>
                  <a:pt x="295517" y="238759"/>
                </a:moveTo>
                <a:lnTo>
                  <a:pt x="287634" y="238759"/>
                </a:lnTo>
                <a:lnTo>
                  <a:pt x="291814" y="241300"/>
                </a:lnTo>
                <a:lnTo>
                  <a:pt x="295517" y="238759"/>
                </a:lnTo>
                <a:close/>
                <a:moveTo>
                  <a:pt x="375817" y="0"/>
                </a:moveTo>
                <a:lnTo>
                  <a:pt x="346322" y="50800"/>
                </a:lnTo>
                <a:lnTo>
                  <a:pt x="321268" y="104139"/>
                </a:lnTo>
                <a:lnTo>
                  <a:pt x="308632" y="130809"/>
                </a:lnTo>
                <a:lnTo>
                  <a:pt x="300046" y="148589"/>
                </a:lnTo>
                <a:lnTo>
                  <a:pt x="291548" y="167639"/>
                </a:lnTo>
                <a:lnTo>
                  <a:pt x="282451" y="185420"/>
                </a:lnTo>
                <a:lnTo>
                  <a:pt x="272065" y="201929"/>
                </a:lnTo>
                <a:lnTo>
                  <a:pt x="356533" y="201929"/>
                </a:lnTo>
                <a:lnTo>
                  <a:pt x="366986" y="196850"/>
                </a:lnTo>
                <a:lnTo>
                  <a:pt x="321384" y="196850"/>
                </a:lnTo>
                <a:lnTo>
                  <a:pt x="337314" y="162559"/>
                </a:lnTo>
                <a:lnTo>
                  <a:pt x="353166" y="127000"/>
                </a:lnTo>
                <a:lnTo>
                  <a:pt x="369267" y="92709"/>
                </a:lnTo>
                <a:lnTo>
                  <a:pt x="385944" y="59689"/>
                </a:lnTo>
                <a:lnTo>
                  <a:pt x="386310" y="58420"/>
                </a:lnTo>
                <a:lnTo>
                  <a:pt x="386573" y="58420"/>
                </a:lnTo>
                <a:lnTo>
                  <a:pt x="386931" y="57150"/>
                </a:lnTo>
                <a:lnTo>
                  <a:pt x="387626" y="55879"/>
                </a:lnTo>
                <a:lnTo>
                  <a:pt x="423381" y="55879"/>
                </a:lnTo>
                <a:lnTo>
                  <a:pt x="417946" y="38100"/>
                </a:lnTo>
                <a:lnTo>
                  <a:pt x="416272" y="31750"/>
                </a:lnTo>
                <a:lnTo>
                  <a:pt x="413875" y="26670"/>
                </a:lnTo>
                <a:lnTo>
                  <a:pt x="409430" y="19050"/>
                </a:lnTo>
                <a:lnTo>
                  <a:pt x="407343" y="19050"/>
                </a:lnTo>
                <a:lnTo>
                  <a:pt x="405528" y="16509"/>
                </a:lnTo>
                <a:lnTo>
                  <a:pt x="401769" y="15239"/>
                </a:lnTo>
                <a:lnTo>
                  <a:pt x="398807" y="11429"/>
                </a:lnTo>
                <a:lnTo>
                  <a:pt x="393907" y="10159"/>
                </a:lnTo>
                <a:lnTo>
                  <a:pt x="392513" y="8889"/>
                </a:lnTo>
                <a:lnTo>
                  <a:pt x="389780" y="7620"/>
                </a:lnTo>
                <a:lnTo>
                  <a:pt x="383797" y="5079"/>
                </a:lnTo>
                <a:lnTo>
                  <a:pt x="380389" y="1270"/>
                </a:lnTo>
                <a:lnTo>
                  <a:pt x="375817" y="0"/>
                </a:lnTo>
                <a:close/>
                <a:moveTo>
                  <a:pt x="423381" y="55879"/>
                </a:moveTo>
                <a:lnTo>
                  <a:pt x="387626" y="55879"/>
                </a:lnTo>
                <a:lnTo>
                  <a:pt x="387910" y="57150"/>
                </a:lnTo>
                <a:lnTo>
                  <a:pt x="426616" y="153670"/>
                </a:lnTo>
                <a:lnTo>
                  <a:pt x="425542" y="153670"/>
                </a:lnTo>
                <a:lnTo>
                  <a:pt x="399713" y="165100"/>
                </a:lnTo>
                <a:lnTo>
                  <a:pt x="374572" y="175259"/>
                </a:lnTo>
                <a:lnTo>
                  <a:pt x="349103" y="186689"/>
                </a:lnTo>
                <a:lnTo>
                  <a:pt x="322434" y="196850"/>
                </a:lnTo>
                <a:lnTo>
                  <a:pt x="366986" y="196850"/>
                </a:lnTo>
                <a:lnTo>
                  <a:pt x="374825" y="193039"/>
                </a:lnTo>
                <a:lnTo>
                  <a:pt x="432335" y="167639"/>
                </a:lnTo>
                <a:lnTo>
                  <a:pt x="464771" y="167639"/>
                </a:lnTo>
                <a:lnTo>
                  <a:pt x="464451" y="166370"/>
                </a:lnTo>
                <a:lnTo>
                  <a:pt x="461807" y="161289"/>
                </a:lnTo>
                <a:lnTo>
                  <a:pt x="460300" y="156209"/>
                </a:lnTo>
                <a:lnTo>
                  <a:pt x="483808" y="146050"/>
                </a:lnTo>
                <a:lnTo>
                  <a:pt x="497604" y="139700"/>
                </a:lnTo>
                <a:lnTo>
                  <a:pt x="454659" y="139700"/>
                </a:lnTo>
                <a:lnTo>
                  <a:pt x="447843" y="120650"/>
                </a:lnTo>
                <a:lnTo>
                  <a:pt x="439993" y="100329"/>
                </a:lnTo>
                <a:lnTo>
                  <a:pt x="432060" y="80009"/>
                </a:lnTo>
                <a:lnTo>
                  <a:pt x="424545" y="59689"/>
                </a:lnTo>
                <a:lnTo>
                  <a:pt x="423381" y="55879"/>
                </a:lnTo>
                <a:close/>
                <a:moveTo>
                  <a:pt x="280906" y="27939"/>
                </a:moveTo>
                <a:lnTo>
                  <a:pt x="278651" y="29209"/>
                </a:lnTo>
                <a:lnTo>
                  <a:pt x="277051" y="29209"/>
                </a:lnTo>
                <a:lnTo>
                  <a:pt x="260303" y="38100"/>
                </a:lnTo>
                <a:lnTo>
                  <a:pt x="221933" y="71120"/>
                </a:lnTo>
                <a:lnTo>
                  <a:pt x="211249" y="107950"/>
                </a:lnTo>
                <a:lnTo>
                  <a:pt x="215368" y="121920"/>
                </a:lnTo>
                <a:lnTo>
                  <a:pt x="214154" y="124459"/>
                </a:lnTo>
                <a:lnTo>
                  <a:pt x="211388" y="127000"/>
                </a:lnTo>
                <a:lnTo>
                  <a:pt x="201114" y="140970"/>
                </a:lnTo>
                <a:lnTo>
                  <a:pt x="192392" y="151129"/>
                </a:lnTo>
                <a:lnTo>
                  <a:pt x="183183" y="162559"/>
                </a:lnTo>
                <a:lnTo>
                  <a:pt x="173188" y="172720"/>
                </a:lnTo>
                <a:lnTo>
                  <a:pt x="194799" y="172720"/>
                </a:lnTo>
                <a:lnTo>
                  <a:pt x="220119" y="139700"/>
                </a:lnTo>
                <a:lnTo>
                  <a:pt x="252957" y="139700"/>
                </a:lnTo>
                <a:lnTo>
                  <a:pt x="250289" y="129539"/>
                </a:lnTo>
                <a:lnTo>
                  <a:pt x="248670" y="118109"/>
                </a:lnTo>
                <a:lnTo>
                  <a:pt x="249449" y="106679"/>
                </a:lnTo>
                <a:lnTo>
                  <a:pt x="261050" y="95250"/>
                </a:lnTo>
                <a:lnTo>
                  <a:pt x="273579" y="83820"/>
                </a:lnTo>
                <a:lnTo>
                  <a:pt x="287333" y="74929"/>
                </a:lnTo>
                <a:lnTo>
                  <a:pt x="302604" y="66039"/>
                </a:lnTo>
                <a:lnTo>
                  <a:pt x="307256" y="63500"/>
                </a:lnTo>
                <a:lnTo>
                  <a:pt x="309629" y="59689"/>
                </a:lnTo>
                <a:lnTo>
                  <a:pt x="313487" y="53339"/>
                </a:lnTo>
                <a:lnTo>
                  <a:pt x="312524" y="52070"/>
                </a:lnTo>
                <a:lnTo>
                  <a:pt x="311430" y="50800"/>
                </a:lnTo>
                <a:lnTo>
                  <a:pt x="280906" y="27939"/>
                </a:lnTo>
                <a:close/>
                <a:moveTo>
                  <a:pt x="149701" y="151129"/>
                </a:moveTo>
                <a:lnTo>
                  <a:pt x="38832" y="151129"/>
                </a:lnTo>
                <a:lnTo>
                  <a:pt x="63109" y="168909"/>
                </a:lnTo>
                <a:lnTo>
                  <a:pt x="67036" y="171450"/>
                </a:lnTo>
                <a:lnTo>
                  <a:pt x="72174" y="167639"/>
                </a:lnTo>
                <a:lnTo>
                  <a:pt x="75932" y="166370"/>
                </a:lnTo>
                <a:lnTo>
                  <a:pt x="91441" y="160020"/>
                </a:lnTo>
                <a:lnTo>
                  <a:pt x="108694" y="158750"/>
                </a:lnTo>
                <a:lnTo>
                  <a:pt x="160546" y="158750"/>
                </a:lnTo>
                <a:lnTo>
                  <a:pt x="155005" y="153670"/>
                </a:lnTo>
                <a:lnTo>
                  <a:pt x="149701" y="151129"/>
                </a:lnTo>
                <a:close/>
                <a:moveTo>
                  <a:pt x="123685" y="69850"/>
                </a:moveTo>
                <a:lnTo>
                  <a:pt x="94559" y="69850"/>
                </a:lnTo>
                <a:lnTo>
                  <a:pt x="95206" y="73659"/>
                </a:lnTo>
                <a:lnTo>
                  <a:pt x="94559" y="76200"/>
                </a:lnTo>
                <a:lnTo>
                  <a:pt x="77163" y="111759"/>
                </a:lnTo>
                <a:lnTo>
                  <a:pt x="41599" y="139700"/>
                </a:lnTo>
                <a:lnTo>
                  <a:pt x="40456" y="139700"/>
                </a:lnTo>
                <a:lnTo>
                  <a:pt x="40034" y="142239"/>
                </a:lnTo>
                <a:lnTo>
                  <a:pt x="38842" y="143509"/>
                </a:lnTo>
                <a:lnTo>
                  <a:pt x="130284" y="143509"/>
                </a:lnTo>
                <a:lnTo>
                  <a:pt x="126464" y="142239"/>
                </a:lnTo>
                <a:lnTo>
                  <a:pt x="109326" y="139700"/>
                </a:lnTo>
                <a:lnTo>
                  <a:pt x="117439" y="128270"/>
                </a:lnTo>
                <a:lnTo>
                  <a:pt x="124761" y="115570"/>
                </a:lnTo>
                <a:lnTo>
                  <a:pt x="130220" y="102870"/>
                </a:lnTo>
                <a:lnTo>
                  <a:pt x="132743" y="86359"/>
                </a:lnTo>
                <a:lnTo>
                  <a:pt x="132958" y="81279"/>
                </a:lnTo>
                <a:lnTo>
                  <a:pt x="131882" y="77470"/>
                </a:lnTo>
                <a:lnTo>
                  <a:pt x="129488" y="74929"/>
                </a:lnTo>
                <a:lnTo>
                  <a:pt x="123685" y="69850"/>
                </a:lnTo>
                <a:close/>
                <a:moveTo>
                  <a:pt x="609273" y="74929"/>
                </a:moveTo>
                <a:lnTo>
                  <a:pt x="607460" y="74929"/>
                </a:lnTo>
                <a:lnTo>
                  <a:pt x="574868" y="87629"/>
                </a:lnTo>
                <a:lnTo>
                  <a:pt x="486206" y="125729"/>
                </a:lnTo>
                <a:lnTo>
                  <a:pt x="454659" y="139700"/>
                </a:lnTo>
                <a:lnTo>
                  <a:pt x="497604" y="139700"/>
                </a:lnTo>
                <a:lnTo>
                  <a:pt x="519678" y="129539"/>
                </a:lnTo>
                <a:lnTo>
                  <a:pt x="555592" y="114300"/>
                </a:lnTo>
                <a:lnTo>
                  <a:pt x="579577" y="102870"/>
                </a:lnTo>
                <a:lnTo>
                  <a:pt x="578410" y="102870"/>
                </a:lnTo>
                <a:lnTo>
                  <a:pt x="579176" y="101600"/>
                </a:lnTo>
                <a:lnTo>
                  <a:pt x="586077" y="99059"/>
                </a:lnTo>
                <a:lnTo>
                  <a:pt x="609593" y="82550"/>
                </a:lnTo>
                <a:lnTo>
                  <a:pt x="610855" y="81279"/>
                </a:lnTo>
                <a:lnTo>
                  <a:pt x="611592" y="78739"/>
                </a:lnTo>
                <a:lnTo>
                  <a:pt x="612774" y="77470"/>
                </a:lnTo>
                <a:lnTo>
                  <a:pt x="609273" y="74929"/>
                </a:lnTo>
                <a:close/>
                <a:moveTo>
                  <a:pt x="21565" y="49529"/>
                </a:moveTo>
                <a:lnTo>
                  <a:pt x="16861" y="49529"/>
                </a:lnTo>
                <a:lnTo>
                  <a:pt x="14802" y="53339"/>
                </a:lnTo>
                <a:lnTo>
                  <a:pt x="12591" y="54609"/>
                </a:lnTo>
                <a:lnTo>
                  <a:pt x="96020" y="54609"/>
                </a:lnTo>
                <a:lnTo>
                  <a:pt x="93245" y="53339"/>
                </a:lnTo>
                <a:lnTo>
                  <a:pt x="28201" y="53339"/>
                </a:lnTo>
                <a:lnTo>
                  <a:pt x="21565" y="49529"/>
                </a:lnTo>
                <a:close/>
                <a:moveTo>
                  <a:pt x="71917" y="45720"/>
                </a:moveTo>
                <a:lnTo>
                  <a:pt x="57454" y="45720"/>
                </a:lnTo>
                <a:lnTo>
                  <a:pt x="41972" y="48259"/>
                </a:lnTo>
                <a:lnTo>
                  <a:pt x="37041" y="49529"/>
                </a:lnTo>
                <a:lnTo>
                  <a:pt x="32455" y="50800"/>
                </a:lnTo>
                <a:lnTo>
                  <a:pt x="28201" y="53339"/>
                </a:lnTo>
                <a:lnTo>
                  <a:pt x="93245" y="53339"/>
                </a:lnTo>
                <a:lnTo>
                  <a:pt x="84919" y="49529"/>
                </a:lnTo>
                <a:lnTo>
                  <a:pt x="71917" y="45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4"/>
          <p:cNvSpPr/>
          <p:nvPr/>
        </p:nvSpPr>
        <p:spPr>
          <a:xfrm>
            <a:off x="432000" y="1316471"/>
            <a:ext cx="4502128" cy="360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040" rIns="0" bIns="0"/>
          <a:lstStyle/>
          <a:p>
            <a:pPr marL="355140" indent="-342900">
              <a:lnSpc>
                <a:spcPct val="100000"/>
              </a:lnSpc>
              <a:spcBef>
                <a:spcPts val="1244"/>
              </a:spcBef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2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Atenció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domiciliària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 indent="-342900">
              <a:buClr>
                <a:srgbClr val="99AAD1"/>
              </a:buClr>
              <a:buSzPct val="50000"/>
              <a:buFont typeface="Wingdings" panose="05000000000000000000" pitchFamily="2" charset="2"/>
              <a:buChar char="§"/>
            </a:pPr>
            <a:r>
              <a:rPr lang="ca-ES" sz="2000" b="0" strike="noStrike" spc="1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Serveis </a:t>
            </a:r>
            <a:r>
              <a:rPr lang="ca-ES" sz="2000" b="0" strike="noStrike" spc="-3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d’Ajuda </a:t>
            </a:r>
            <a:r>
              <a:rPr lang="ca-ES" sz="2000" b="0" strike="noStrike" spc="2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Domiciliària </a:t>
            </a:r>
            <a:r>
              <a:rPr lang="ca-ES" sz="2000" b="0" strike="noStrike" spc="6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(SAD)  </a:t>
            </a:r>
            <a:r>
              <a:rPr lang="ca-ES" sz="20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Teleassistència</a:t>
            </a:r>
            <a:endParaRPr lang="ca-ES" sz="20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 indent="-342900">
              <a:buClr>
                <a:srgbClr val="99AAD1"/>
              </a:buClr>
              <a:buSzPct val="50000"/>
              <a:buFont typeface="Wingdings" panose="05000000000000000000" pitchFamily="2" charset="2"/>
              <a:buChar char="§"/>
            </a:pPr>
            <a:r>
              <a:rPr lang="ca-ES" sz="2000" b="0" strike="noStrike" spc="2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Àpats </a:t>
            </a:r>
            <a:r>
              <a:rPr lang="ca-ES" sz="2000" b="0" strike="noStrike" spc="-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a-ES" sz="2000" b="0" strike="noStrike" spc="1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domicili </a:t>
            </a:r>
          </a:p>
          <a:p>
            <a:pPr marL="720000" indent="-342900">
              <a:buClr>
                <a:srgbClr val="99AAD1"/>
              </a:buClr>
              <a:buSzPct val="50000"/>
              <a:buFont typeface="Wingdings" panose="05000000000000000000" pitchFamily="2" charset="2"/>
              <a:buChar char="§"/>
            </a:pPr>
            <a:r>
              <a:rPr lang="ca-ES" sz="2000" b="0" strike="noStrike" spc="2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Neteges </a:t>
            </a:r>
            <a:r>
              <a:rPr lang="ca-ES" sz="2000" b="0" strike="noStrike" spc="-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ca-ES" sz="20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llar</a:t>
            </a:r>
          </a:p>
          <a:p>
            <a:pPr marL="720000" indent="-342900">
              <a:buClr>
                <a:srgbClr val="99AAD1"/>
              </a:buClr>
              <a:buSzPct val="50000"/>
              <a:buFont typeface="Wingdings" panose="05000000000000000000" pitchFamily="2" charset="2"/>
              <a:buChar char="§"/>
            </a:pPr>
            <a:r>
              <a:rPr lang="ca-ES" sz="20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Arranjaments </a:t>
            </a:r>
            <a:r>
              <a:rPr lang="ca-ES" sz="2000" b="0" strike="noStrike" spc="-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ca-ES" sz="2000" b="0" strike="noStrike" spc="10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0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llar</a:t>
            </a:r>
            <a:endParaRPr lang="ca-ES" sz="20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 indent="-342900">
              <a:buClr>
                <a:srgbClr val="99AAD1"/>
              </a:buClr>
              <a:buSzPct val="50000"/>
              <a:buFont typeface="Wingdings" panose="05000000000000000000" pitchFamily="2" charset="2"/>
              <a:buChar char="§"/>
            </a:pPr>
            <a:r>
              <a:rPr lang="ca-ES" sz="2000" b="0" strike="noStrike" spc="7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LOPE </a:t>
            </a:r>
            <a:r>
              <a:rPr lang="ca-ES" sz="20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(localitzador </a:t>
            </a:r>
            <a:r>
              <a:rPr lang="ca-ES" sz="2000" b="0" strike="noStrike" spc="-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ca-ES" sz="20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persones)  </a:t>
            </a:r>
            <a:r>
              <a:rPr lang="ca-ES" sz="2000" b="0" strike="noStrike" spc="1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Atenció </a:t>
            </a:r>
            <a:r>
              <a:rPr lang="ca-ES" sz="20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telefònica </a:t>
            </a:r>
            <a:r>
              <a:rPr lang="ca-ES" sz="20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</a:t>
            </a:r>
            <a:r>
              <a:rPr lang="ca-ES" sz="2000" b="0" strike="noStrike" spc="2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ca-ES" sz="2000" b="0" strike="noStrike" spc="7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hores</a:t>
            </a:r>
            <a:endParaRPr lang="ca-ES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7" name="TextShape 5"/>
          <p:cNvSpPr txBox="1"/>
          <p:nvPr/>
        </p:nvSpPr>
        <p:spPr>
          <a:xfrm>
            <a:off x="9918720" y="7197120"/>
            <a:ext cx="533160" cy="4386960"/>
          </a:xfrm>
          <a:prstGeom prst="rect">
            <a:avLst/>
          </a:prstGeom>
          <a:noFill/>
          <a:ln>
            <a:noFill/>
          </a:ln>
        </p:spPr>
        <p:txBody>
          <a:bodyPr lIns="0" tIns="720" rIns="0" bIns="0"/>
          <a:lstStyle/>
          <a:p>
            <a:pPr marL="69120">
              <a:lnSpc>
                <a:spcPct val="100000"/>
              </a:lnSpc>
              <a:spcBef>
                <a:spcPts val="6"/>
              </a:spcBef>
            </a:pPr>
            <a:fld id="{F69639EC-7B19-4770-AEF3-7E3EC2E252E1}" type="slidenum">
              <a:rPr lang="es-ES" sz="1000" b="0" strike="noStrike" spc="-29" smtClean="0">
                <a:solidFill>
                  <a:srgbClr val="231F20"/>
                </a:solidFill>
                <a:latin typeface="Calibri"/>
              </a:rPr>
              <a:t>16</a:t>
            </a:fld>
            <a:r>
              <a:rPr lang="es-ES" sz="1000" b="0" strike="noStrike" spc="-29" dirty="0" smtClean="0">
                <a:solidFill>
                  <a:srgbClr val="231F20"/>
                </a:solidFill>
                <a:latin typeface="Calibri"/>
              </a:rPr>
              <a:t>/</a:t>
            </a:r>
            <a:r>
              <a:rPr lang="es-ES" sz="1000" b="0" strike="noStrike" spc="-49" dirty="0" smtClean="0">
                <a:solidFill>
                  <a:srgbClr val="231F20"/>
                </a:solidFill>
                <a:latin typeface="Calibri"/>
              </a:rPr>
              <a:t>20</a:t>
            </a:r>
            <a:endParaRPr lang="es-ES" sz="1000" b="0" strike="noStrike" spc="-1" dirty="0">
              <a:latin typeface="Times New Roman"/>
            </a:endParaRPr>
          </a:p>
        </p:txBody>
      </p:sp>
      <p:sp>
        <p:nvSpPr>
          <p:cNvPr id="358" name="CustomShape 6"/>
          <p:cNvSpPr/>
          <p:nvPr/>
        </p:nvSpPr>
        <p:spPr>
          <a:xfrm>
            <a:off x="5157000" y="3784189"/>
            <a:ext cx="5211752" cy="300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6160" rIns="0" bIns="0"/>
          <a:lstStyle/>
          <a:p>
            <a:pPr marL="12600">
              <a:lnSpc>
                <a:spcPct val="100000"/>
              </a:lnSpc>
            </a:pPr>
            <a:r>
              <a:rPr lang="es-ES" sz="3200" b="1" strike="noStrike" spc="63" dirty="0" err="1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Serveis</a:t>
            </a:r>
            <a:r>
              <a:rPr lang="es-ES" sz="3200" b="1" strike="noStrike" spc="63" dirty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200" b="1" strike="noStrike" spc="52" dirty="0" err="1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assistencials</a:t>
            </a:r>
            <a:r>
              <a:rPr lang="es-ES" sz="3200" b="1" strike="noStrike" spc="-182" dirty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200" b="1" strike="noStrike" spc="58" dirty="0" err="1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centrals</a:t>
            </a:r>
            <a:endParaRPr lang="es-ES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140" indent="-342900">
              <a:lnSpc>
                <a:spcPct val="100000"/>
              </a:lnSpc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3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Diagnòstic </a:t>
            </a:r>
            <a:r>
              <a:rPr lang="ca-ES" sz="2400" b="0" strike="noStrike" spc="-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ca-ES" sz="24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ca-ES" sz="2400" b="0" strike="noStrike" spc="97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Imatge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140" indent="-342900">
              <a:lnSpc>
                <a:spcPct val="100000"/>
              </a:lnSpc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Laboratori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140" indent="-342900">
              <a:lnSpc>
                <a:spcPct val="100000"/>
              </a:lnSpc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Farmàcia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140" indent="-342900">
              <a:lnSpc>
                <a:spcPct val="100000"/>
              </a:lnSpc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2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Anestesiologia 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a-ES" sz="24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Reanimació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140" indent="-342900">
              <a:lnSpc>
                <a:spcPct val="100000"/>
              </a:lnSpc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-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Treball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2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endParaRPr lang="ca-E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546120" y="482760"/>
            <a:ext cx="2170080" cy="12754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83">
                <a:solidFill>
                  <a:srgbClr val="FFFFFF"/>
                </a:solidFill>
                <a:latin typeface="Calibri"/>
              </a:rPr>
              <a:t>S</a:t>
            </a:r>
            <a:r>
              <a:rPr lang="ca-ES" sz="1800" b="1" strike="noStrike" spc="83">
                <a:solidFill>
                  <a:srgbClr val="FFFFFF"/>
                </a:solidFill>
                <a:latin typeface="Calibri"/>
              </a:rPr>
              <a:t>ERVEIS </a:t>
            </a:r>
            <a:r>
              <a:rPr lang="ca-ES" sz="1800" b="1" strike="noStrike" spc="97">
                <a:solidFill>
                  <a:srgbClr val="FFFFFF"/>
                </a:solidFill>
                <a:latin typeface="Calibri"/>
              </a:rPr>
              <a:t>DE</a:t>
            </a:r>
            <a:r>
              <a:rPr lang="ca-ES" sz="1800" b="1" strike="noStrike" spc="77">
                <a:solidFill>
                  <a:srgbClr val="FFFFFF"/>
                </a:solidFill>
                <a:latin typeface="Calibri"/>
              </a:rPr>
              <a:t> </a:t>
            </a:r>
            <a:r>
              <a:rPr lang="ca-ES" sz="1800" b="1" strike="noStrike" spc="97">
                <a:solidFill>
                  <a:srgbClr val="FFFFFF"/>
                </a:solidFill>
                <a:latin typeface="Calibri"/>
              </a:rPr>
              <a:t>SUPORT</a:t>
            </a:r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432000" y="1062000"/>
            <a:ext cx="982800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3"/>
          <p:cNvSpPr/>
          <p:nvPr/>
        </p:nvSpPr>
        <p:spPr>
          <a:xfrm>
            <a:off x="9544680" y="548280"/>
            <a:ext cx="612360" cy="372960"/>
          </a:xfrm>
          <a:custGeom>
            <a:avLst/>
            <a:gdLst/>
            <a:ahLst/>
            <a:cxnLst/>
            <a:rect l="l" t="t" r="r" b="b"/>
            <a:pathLst>
              <a:path w="612775" h="373380">
                <a:moveTo>
                  <a:pt x="252957" y="139700"/>
                </a:moveTo>
                <a:lnTo>
                  <a:pt x="220119" y="139700"/>
                </a:lnTo>
                <a:lnTo>
                  <a:pt x="221277" y="140970"/>
                </a:lnTo>
                <a:lnTo>
                  <a:pt x="222050" y="142239"/>
                </a:lnTo>
                <a:lnTo>
                  <a:pt x="228374" y="165100"/>
                </a:lnTo>
                <a:lnTo>
                  <a:pt x="234133" y="186689"/>
                </a:lnTo>
                <a:lnTo>
                  <a:pt x="238935" y="209550"/>
                </a:lnTo>
                <a:lnTo>
                  <a:pt x="242095" y="233679"/>
                </a:lnTo>
                <a:lnTo>
                  <a:pt x="242074" y="260350"/>
                </a:lnTo>
                <a:lnTo>
                  <a:pt x="228969" y="300989"/>
                </a:lnTo>
                <a:lnTo>
                  <a:pt x="200199" y="330200"/>
                </a:lnTo>
                <a:lnTo>
                  <a:pt x="178382" y="339089"/>
                </a:lnTo>
                <a:lnTo>
                  <a:pt x="176021" y="339089"/>
                </a:lnTo>
                <a:lnTo>
                  <a:pt x="175480" y="342900"/>
                </a:lnTo>
                <a:lnTo>
                  <a:pt x="176782" y="345439"/>
                </a:lnTo>
                <a:lnTo>
                  <a:pt x="177621" y="346709"/>
                </a:lnTo>
                <a:lnTo>
                  <a:pt x="177814" y="349250"/>
                </a:lnTo>
                <a:lnTo>
                  <a:pt x="178754" y="349250"/>
                </a:lnTo>
                <a:lnTo>
                  <a:pt x="181661" y="351789"/>
                </a:lnTo>
                <a:lnTo>
                  <a:pt x="183749" y="354329"/>
                </a:lnTo>
                <a:lnTo>
                  <a:pt x="185220" y="359409"/>
                </a:lnTo>
                <a:lnTo>
                  <a:pt x="184953" y="359409"/>
                </a:lnTo>
                <a:lnTo>
                  <a:pt x="186695" y="360679"/>
                </a:lnTo>
                <a:lnTo>
                  <a:pt x="187183" y="361950"/>
                </a:lnTo>
                <a:lnTo>
                  <a:pt x="188181" y="367029"/>
                </a:lnTo>
                <a:lnTo>
                  <a:pt x="189356" y="370839"/>
                </a:lnTo>
                <a:lnTo>
                  <a:pt x="193868" y="373379"/>
                </a:lnTo>
                <a:lnTo>
                  <a:pt x="198706" y="373379"/>
                </a:lnTo>
                <a:lnTo>
                  <a:pt x="236608" y="353059"/>
                </a:lnTo>
                <a:lnTo>
                  <a:pt x="273423" y="300989"/>
                </a:lnTo>
                <a:lnTo>
                  <a:pt x="279632" y="274320"/>
                </a:lnTo>
                <a:lnTo>
                  <a:pt x="278647" y="241300"/>
                </a:lnTo>
                <a:lnTo>
                  <a:pt x="281371" y="240029"/>
                </a:lnTo>
                <a:lnTo>
                  <a:pt x="283429" y="238759"/>
                </a:lnTo>
                <a:lnTo>
                  <a:pt x="295517" y="238759"/>
                </a:lnTo>
                <a:lnTo>
                  <a:pt x="299416" y="232409"/>
                </a:lnTo>
                <a:lnTo>
                  <a:pt x="304710" y="228600"/>
                </a:lnTo>
                <a:lnTo>
                  <a:pt x="311038" y="223520"/>
                </a:lnTo>
                <a:lnTo>
                  <a:pt x="318039" y="219709"/>
                </a:lnTo>
                <a:lnTo>
                  <a:pt x="346080" y="207009"/>
                </a:lnTo>
                <a:lnTo>
                  <a:pt x="356533" y="201929"/>
                </a:lnTo>
                <a:lnTo>
                  <a:pt x="272065" y="201929"/>
                </a:lnTo>
                <a:lnTo>
                  <a:pt x="268570" y="189229"/>
                </a:lnTo>
                <a:lnTo>
                  <a:pt x="264785" y="175259"/>
                </a:lnTo>
                <a:lnTo>
                  <a:pt x="260789" y="162559"/>
                </a:lnTo>
                <a:lnTo>
                  <a:pt x="253290" y="140970"/>
                </a:lnTo>
                <a:lnTo>
                  <a:pt x="252957" y="139700"/>
                </a:lnTo>
                <a:close/>
                <a:moveTo>
                  <a:pt x="182601" y="358139"/>
                </a:moveTo>
                <a:lnTo>
                  <a:pt x="182466" y="359409"/>
                </a:lnTo>
                <a:lnTo>
                  <a:pt x="185220" y="359409"/>
                </a:lnTo>
                <a:lnTo>
                  <a:pt x="182601" y="358139"/>
                </a:lnTo>
                <a:close/>
                <a:moveTo>
                  <a:pt x="160546" y="158750"/>
                </a:moveTo>
                <a:lnTo>
                  <a:pt x="108694" y="158750"/>
                </a:lnTo>
                <a:lnTo>
                  <a:pt x="125399" y="161289"/>
                </a:lnTo>
                <a:lnTo>
                  <a:pt x="139267" y="165100"/>
                </a:lnTo>
                <a:lnTo>
                  <a:pt x="139900" y="166370"/>
                </a:lnTo>
                <a:lnTo>
                  <a:pt x="141684" y="167639"/>
                </a:lnTo>
                <a:lnTo>
                  <a:pt x="144089" y="171450"/>
                </a:lnTo>
                <a:lnTo>
                  <a:pt x="146048" y="176529"/>
                </a:lnTo>
                <a:lnTo>
                  <a:pt x="147175" y="180339"/>
                </a:lnTo>
                <a:lnTo>
                  <a:pt x="148568" y="195579"/>
                </a:lnTo>
                <a:lnTo>
                  <a:pt x="144884" y="208279"/>
                </a:lnTo>
                <a:lnTo>
                  <a:pt x="137859" y="219709"/>
                </a:lnTo>
                <a:lnTo>
                  <a:pt x="129229" y="228600"/>
                </a:lnTo>
                <a:lnTo>
                  <a:pt x="126402" y="233679"/>
                </a:lnTo>
                <a:lnTo>
                  <a:pt x="122953" y="238759"/>
                </a:lnTo>
                <a:lnTo>
                  <a:pt x="115229" y="246379"/>
                </a:lnTo>
                <a:lnTo>
                  <a:pt x="111333" y="247650"/>
                </a:lnTo>
                <a:lnTo>
                  <a:pt x="107714" y="252729"/>
                </a:lnTo>
                <a:lnTo>
                  <a:pt x="103790" y="252729"/>
                </a:lnTo>
                <a:lnTo>
                  <a:pt x="99329" y="255270"/>
                </a:lnTo>
                <a:lnTo>
                  <a:pt x="97765" y="257809"/>
                </a:lnTo>
                <a:lnTo>
                  <a:pt x="91454" y="262889"/>
                </a:lnTo>
                <a:lnTo>
                  <a:pt x="86492" y="267970"/>
                </a:lnTo>
                <a:lnTo>
                  <a:pt x="82798" y="273050"/>
                </a:lnTo>
                <a:lnTo>
                  <a:pt x="80295" y="279400"/>
                </a:lnTo>
                <a:lnTo>
                  <a:pt x="76271" y="284479"/>
                </a:lnTo>
                <a:lnTo>
                  <a:pt x="78551" y="293370"/>
                </a:lnTo>
                <a:lnTo>
                  <a:pt x="83159" y="297179"/>
                </a:lnTo>
                <a:lnTo>
                  <a:pt x="84912" y="302259"/>
                </a:lnTo>
                <a:lnTo>
                  <a:pt x="89460" y="304800"/>
                </a:lnTo>
                <a:lnTo>
                  <a:pt x="96452" y="313689"/>
                </a:lnTo>
                <a:lnTo>
                  <a:pt x="100673" y="321309"/>
                </a:lnTo>
                <a:lnTo>
                  <a:pt x="112460" y="320039"/>
                </a:lnTo>
                <a:lnTo>
                  <a:pt x="114976" y="320039"/>
                </a:lnTo>
                <a:lnTo>
                  <a:pt x="117151" y="318770"/>
                </a:lnTo>
                <a:lnTo>
                  <a:pt x="152220" y="285750"/>
                </a:lnTo>
                <a:lnTo>
                  <a:pt x="177835" y="238759"/>
                </a:lnTo>
                <a:lnTo>
                  <a:pt x="182348" y="215900"/>
                </a:lnTo>
                <a:lnTo>
                  <a:pt x="181164" y="190500"/>
                </a:lnTo>
                <a:lnTo>
                  <a:pt x="194799" y="172720"/>
                </a:lnTo>
                <a:lnTo>
                  <a:pt x="173188" y="172720"/>
                </a:lnTo>
                <a:lnTo>
                  <a:pt x="170782" y="168909"/>
                </a:lnTo>
                <a:lnTo>
                  <a:pt x="168501" y="166370"/>
                </a:lnTo>
                <a:lnTo>
                  <a:pt x="166087" y="163829"/>
                </a:lnTo>
                <a:lnTo>
                  <a:pt x="160546" y="158750"/>
                </a:lnTo>
                <a:close/>
                <a:moveTo>
                  <a:pt x="39057" y="304800"/>
                </a:moveTo>
                <a:lnTo>
                  <a:pt x="3584" y="304800"/>
                </a:lnTo>
                <a:lnTo>
                  <a:pt x="4976" y="314959"/>
                </a:lnTo>
                <a:lnTo>
                  <a:pt x="8464" y="314959"/>
                </a:lnTo>
                <a:lnTo>
                  <a:pt x="16981" y="316229"/>
                </a:lnTo>
                <a:lnTo>
                  <a:pt x="27699" y="316229"/>
                </a:lnTo>
                <a:lnTo>
                  <a:pt x="37788" y="314959"/>
                </a:lnTo>
                <a:lnTo>
                  <a:pt x="39057" y="304800"/>
                </a:lnTo>
                <a:close/>
                <a:moveTo>
                  <a:pt x="10299" y="53339"/>
                </a:moveTo>
                <a:lnTo>
                  <a:pt x="8009" y="58420"/>
                </a:lnTo>
                <a:lnTo>
                  <a:pt x="5716" y="62229"/>
                </a:lnTo>
                <a:lnTo>
                  <a:pt x="4852" y="67309"/>
                </a:lnTo>
                <a:lnTo>
                  <a:pt x="3514" y="77470"/>
                </a:lnTo>
                <a:lnTo>
                  <a:pt x="2780" y="87629"/>
                </a:lnTo>
                <a:lnTo>
                  <a:pt x="2192" y="99059"/>
                </a:lnTo>
                <a:lnTo>
                  <a:pt x="1293" y="109220"/>
                </a:lnTo>
                <a:lnTo>
                  <a:pt x="120" y="153670"/>
                </a:lnTo>
                <a:lnTo>
                  <a:pt x="0" y="215900"/>
                </a:lnTo>
                <a:lnTo>
                  <a:pt x="524" y="255270"/>
                </a:lnTo>
                <a:lnTo>
                  <a:pt x="1586" y="311150"/>
                </a:lnTo>
                <a:lnTo>
                  <a:pt x="1801" y="313689"/>
                </a:lnTo>
                <a:lnTo>
                  <a:pt x="3471" y="313689"/>
                </a:lnTo>
                <a:lnTo>
                  <a:pt x="3038" y="311150"/>
                </a:lnTo>
                <a:lnTo>
                  <a:pt x="2595" y="307339"/>
                </a:lnTo>
                <a:lnTo>
                  <a:pt x="3584" y="304800"/>
                </a:lnTo>
                <a:lnTo>
                  <a:pt x="39057" y="304800"/>
                </a:lnTo>
                <a:lnTo>
                  <a:pt x="40484" y="293370"/>
                </a:lnTo>
                <a:lnTo>
                  <a:pt x="40258" y="252729"/>
                </a:lnTo>
                <a:lnTo>
                  <a:pt x="40201" y="246379"/>
                </a:lnTo>
                <a:lnTo>
                  <a:pt x="39073" y="196850"/>
                </a:lnTo>
                <a:lnTo>
                  <a:pt x="38956" y="180339"/>
                </a:lnTo>
                <a:lnTo>
                  <a:pt x="38832" y="151129"/>
                </a:lnTo>
                <a:lnTo>
                  <a:pt x="149701" y="151129"/>
                </a:lnTo>
                <a:lnTo>
                  <a:pt x="141744" y="147320"/>
                </a:lnTo>
                <a:lnTo>
                  <a:pt x="130284" y="143509"/>
                </a:lnTo>
                <a:lnTo>
                  <a:pt x="38842" y="143509"/>
                </a:lnTo>
                <a:lnTo>
                  <a:pt x="39749" y="127000"/>
                </a:lnTo>
                <a:lnTo>
                  <a:pt x="41098" y="110489"/>
                </a:lnTo>
                <a:lnTo>
                  <a:pt x="42570" y="95250"/>
                </a:lnTo>
                <a:lnTo>
                  <a:pt x="43847" y="80009"/>
                </a:lnTo>
                <a:lnTo>
                  <a:pt x="48919" y="76200"/>
                </a:lnTo>
                <a:lnTo>
                  <a:pt x="54973" y="73659"/>
                </a:lnTo>
                <a:lnTo>
                  <a:pt x="61729" y="71120"/>
                </a:lnTo>
                <a:lnTo>
                  <a:pt x="69981" y="69850"/>
                </a:lnTo>
                <a:lnTo>
                  <a:pt x="123685" y="69850"/>
                </a:lnTo>
                <a:lnTo>
                  <a:pt x="122234" y="68579"/>
                </a:lnTo>
                <a:lnTo>
                  <a:pt x="114069" y="63500"/>
                </a:lnTo>
                <a:lnTo>
                  <a:pt x="105246" y="58420"/>
                </a:lnTo>
                <a:lnTo>
                  <a:pt x="96020" y="54609"/>
                </a:lnTo>
                <a:lnTo>
                  <a:pt x="12591" y="54609"/>
                </a:lnTo>
                <a:lnTo>
                  <a:pt x="10299" y="53339"/>
                </a:lnTo>
                <a:close/>
                <a:moveTo>
                  <a:pt x="464771" y="167639"/>
                </a:moveTo>
                <a:lnTo>
                  <a:pt x="432335" y="167639"/>
                </a:lnTo>
                <a:lnTo>
                  <a:pt x="438526" y="184150"/>
                </a:lnTo>
                <a:lnTo>
                  <a:pt x="442915" y="196850"/>
                </a:lnTo>
                <a:lnTo>
                  <a:pt x="447767" y="208279"/>
                </a:lnTo>
                <a:lnTo>
                  <a:pt x="453715" y="218439"/>
                </a:lnTo>
                <a:lnTo>
                  <a:pt x="461390" y="227329"/>
                </a:lnTo>
                <a:lnTo>
                  <a:pt x="462115" y="228600"/>
                </a:lnTo>
                <a:lnTo>
                  <a:pt x="464236" y="228600"/>
                </a:lnTo>
                <a:lnTo>
                  <a:pt x="466320" y="231139"/>
                </a:lnTo>
                <a:lnTo>
                  <a:pt x="467722" y="233679"/>
                </a:lnTo>
                <a:lnTo>
                  <a:pt x="471594" y="234950"/>
                </a:lnTo>
                <a:lnTo>
                  <a:pt x="474139" y="236220"/>
                </a:lnTo>
                <a:lnTo>
                  <a:pt x="477143" y="240029"/>
                </a:lnTo>
                <a:lnTo>
                  <a:pt x="480459" y="241300"/>
                </a:lnTo>
                <a:lnTo>
                  <a:pt x="484926" y="242570"/>
                </a:lnTo>
                <a:lnTo>
                  <a:pt x="487943" y="240029"/>
                </a:lnTo>
                <a:lnTo>
                  <a:pt x="488350" y="236220"/>
                </a:lnTo>
                <a:lnTo>
                  <a:pt x="489840" y="233679"/>
                </a:lnTo>
                <a:lnTo>
                  <a:pt x="489749" y="229870"/>
                </a:lnTo>
                <a:lnTo>
                  <a:pt x="486665" y="222250"/>
                </a:lnTo>
                <a:lnTo>
                  <a:pt x="483507" y="215900"/>
                </a:lnTo>
                <a:lnTo>
                  <a:pt x="480478" y="208279"/>
                </a:lnTo>
                <a:lnTo>
                  <a:pt x="477778" y="200659"/>
                </a:lnTo>
                <a:lnTo>
                  <a:pt x="474816" y="194309"/>
                </a:lnTo>
                <a:lnTo>
                  <a:pt x="471507" y="186689"/>
                </a:lnTo>
                <a:lnTo>
                  <a:pt x="468322" y="180339"/>
                </a:lnTo>
                <a:lnTo>
                  <a:pt x="465732" y="171450"/>
                </a:lnTo>
                <a:lnTo>
                  <a:pt x="464771" y="167639"/>
                </a:lnTo>
                <a:close/>
                <a:moveTo>
                  <a:pt x="295517" y="238759"/>
                </a:moveTo>
                <a:lnTo>
                  <a:pt x="287634" y="238759"/>
                </a:lnTo>
                <a:lnTo>
                  <a:pt x="291814" y="241300"/>
                </a:lnTo>
                <a:lnTo>
                  <a:pt x="295517" y="238759"/>
                </a:lnTo>
                <a:close/>
                <a:moveTo>
                  <a:pt x="375817" y="0"/>
                </a:moveTo>
                <a:lnTo>
                  <a:pt x="346322" y="50800"/>
                </a:lnTo>
                <a:lnTo>
                  <a:pt x="321268" y="104139"/>
                </a:lnTo>
                <a:lnTo>
                  <a:pt x="308632" y="130809"/>
                </a:lnTo>
                <a:lnTo>
                  <a:pt x="300046" y="148589"/>
                </a:lnTo>
                <a:lnTo>
                  <a:pt x="291548" y="167639"/>
                </a:lnTo>
                <a:lnTo>
                  <a:pt x="282451" y="185420"/>
                </a:lnTo>
                <a:lnTo>
                  <a:pt x="272065" y="201929"/>
                </a:lnTo>
                <a:lnTo>
                  <a:pt x="356533" y="201929"/>
                </a:lnTo>
                <a:lnTo>
                  <a:pt x="366986" y="196850"/>
                </a:lnTo>
                <a:lnTo>
                  <a:pt x="321384" y="196850"/>
                </a:lnTo>
                <a:lnTo>
                  <a:pt x="337314" y="162559"/>
                </a:lnTo>
                <a:lnTo>
                  <a:pt x="353166" y="127000"/>
                </a:lnTo>
                <a:lnTo>
                  <a:pt x="369267" y="92709"/>
                </a:lnTo>
                <a:lnTo>
                  <a:pt x="385944" y="59689"/>
                </a:lnTo>
                <a:lnTo>
                  <a:pt x="386310" y="58420"/>
                </a:lnTo>
                <a:lnTo>
                  <a:pt x="386573" y="58420"/>
                </a:lnTo>
                <a:lnTo>
                  <a:pt x="386931" y="57150"/>
                </a:lnTo>
                <a:lnTo>
                  <a:pt x="387626" y="55879"/>
                </a:lnTo>
                <a:lnTo>
                  <a:pt x="423381" y="55879"/>
                </a:lnTo>
                <a:lnTo>
                  <a:pt x="417946" y="38100"/>
                </a:lnTo>
                <a:lnTo>
                  <a:pt x="416272" y="31750"/>
                </a:lnTo>
                <a:lnTo>
                  <a:pt x="413875" y="26670"/>
                </a:lnTo>
                <a:lnTo>
                  <a:pt x="409430" y="19050"/>
                </a:lnTo>
                <a:lnTo>
                  <a:pt x="407343" y="19050"/>
                </a:lnTo>
                <a:lnTo>
                  <a:pt x="405528" y="16509"/>
                </a:lnTo>
                <a:lnTo>
                  <a:pt x="401769" y="15239"/>
                </a:lnTo>
                <a:lnTo>
                  <a:pt x="398807" y="11429"/>
                </a:lnTo>
                <a:lnTo>
                  <a:pt x="393907" y="10159"/>
                </a:lnTo>
                <a:lnTo>
                  <a:pt x="392513" y="8889"/>
                </a:lnTo>
                <a:lnTo>
                  <a:pt x="389780" y="7620"/>
                </a:lnTo>
                <a:lnTo>
                  <a:pt x="383797" y="5079"/>
                </a:lnTo>
                <a:lnTo>
                  <a:pt x="380389" y="1270"/>
                </a:lnTo>
                <a:lnTo>
                  <a:pt x="375817" y="0"/>
                </a:lnTo>
                <a:close/>
                <a:moveTo>
                  <a:pt x="423381" y="55879"/>
                </a:moveTo>
                <a:lnTo>
                  <a:pt x="387626" y="55879"/>
                </a:lnTo>
                <a:lnTo>
                  <a:pt x="387910" y="57150"/>
                </a:lnTo>
                <a:lnTo>
                  <a:pt x="426616" y="153670"/>
                </a:lnTo>
                <a:lnTo>
                  <a:pt x="425542" y="153670"/>
                </a:lnTo>
                <a:lnTo>
                  <a:pt x="399713" y="165100"/>
                </a:lnTo>
                <a:lnTo>
                  <a:pt x="374572" y="175259"/>
                </a:lnTo>
                <a:lnTo>
                  <a:pt x="349103" y="186689"/>
                </a:lnTo>
                <a:lnTo>
                  <a:pt x="322434" y="196850"/>
                </a:lnTo>
                <a:lnTo>
                  <a:pt x="366986" y="196850"/>
                </a:lnTo>
                <a:lnTo>
                  <a:pt x="374825" y="193039"/>
                </a:lnTo>
                <a:lnTo>
                  <a:pt x="432335" y="167639"/>
                </a:lnTo>
                <a:lnTo>
                  <a:pt x="464771" y="167639"/>
                </a:lnTo>
                <a:lnTo>
                  <a:pt x="464451" y="166370"/>
                </a:lnTo>
                <a:lnTo>
                  <a:pt x="461807" y="161289"/>
                </a:lnTo>
                <a:lnTo>
                  <a:pt x="460300" y="156209"/>
                </a:lnTo>
                <a:lnTo>
                  <a:pt x="483808" y="146050"/>
                </a:lnTo>
                <a:lnTo>
                  <a:pt x="497604" y="139700"/>
                </a:lnTo>
                <a:lnTo>
                  <a:pt x="454659" y="139700"/>
                </a:lnTo>
                <a:lnTo>
                  <a:pt x="447843" y="120650"/>
                </a:lnTo>
                <a:lnTo>
                  <a:pt x="439993" y="100329"/>
                </a:lnTo>
                <a:lnTo>
                  <a:pt x="432060" y="80009"/>
                </a:lnTo>
                <a:lnTo>
                  <a:pt x="424545" y="59689"/>
                </a:lnTo>
                <a:lnTo>
                  <a:pt x="423381" y="55879"/>
                </a:lnTo>
                <a:close/>
                <a:moveTo>
                  <a:pt x="280906" y="27939"/>
                </a:moveTo>
                <a:lnTo>
                  <a:pt x="278651" y="29209"/>
                </a:lnTo>
                <a:lnTo>
                  <a:pt x="277051" y="29209"/>
                </a:lnTo>
                <a:lnTo>
                  <a:pt x="260303" y="38100"/>
                </a:lnTo>
                <a:lnTo>
                  <a:pt x="221933" y="71120"/>
                </a:lnTo>
                <a:lnTo>
                  <a:pt x="211249" y="107950"/>
                </a:lnTo>
                <a:lnTo>
                  <a:pt x="215368" y="121920"/>
                </a:lnTo>
                <a:lnTo>
                  <a:pt x="214154" y="124459"/>
                </a:lnTo>
                <a:lnTo>
                  <a:pt x="211388" y="127000"/>
                </a:lnTo>
                <a:lnTo>
                  <a:pt x="201114" y="140970"/>
                </a:lnTo>
                <a:lnTo>
                  <a:pt x="192392" y="151129"/>
                </a:lnTo>
                <a:lnTo>
                  <a:pt x="183183" y="162559"/>
                </a:lnTo>
                <a:lnTo>
                  <a:pt x="173188" y="172720"/>
                </a:lnTo>
                <a:lnTo>
                  <a:pt x="194799" y="172720"/>
                </a:lnTo>
                <a:lnTo>
                  <a:pt x="220119" y="139700"/>
                </a:lnTo>
                <a:lnTo>
                  <a:pt x="252957" y="139700"/>
                </a:lnTo>
                <a:lnTo>
                  <a:pt x="250289" y="129539"/>
                </a:lnTo>
                <a:lnTo>
                  <a:pt x="248670" y="118109"/>
                </a:lnTo>
                <a:lnTo>
                  <a:pt x="249449" y="106679"/>
                </a:lnTo>
                <a:lnTo>
                  <a:pt x="261050" y="95250"/>
                </a:lnTo>
                <a:lnTo>
                  <a:pt x="273579" y="83820"/>
                </a:lnTo>
                <a:lnTo>
                  <a:pt x="287333" y="74929"/>
                </a:lnTo>
                <a:lnTo>
                  <a:pt x="302604" y="66039"/>
                </a:lnTo>
                <a:lnTo>
                  <a:pt x="307256" y="63500"/>
                </a:lnTo>
                <a:lnTo>
                  <a:pt x="309629" y="59689"/>
                </a:lnTo>
                <a:lnTo>
                  <a:pt x="313487" y="53339"/>
                </a:lnTo>
                <a:lnTo>
                  <a:pt x="312524" y="52070"/>
                </a:lnTo>
                <a:lnTo>
                  <a:pt x="311430" y="50800"/>
                </a:lnTo>
                <a:lnTo>
                  <a:pt x="280906" y="27939"/>
                </a:lnTo>
                <a:close/>
                <a:moveTo>
                  <a:pt x="149701" y="151129"/>
                </a:moveTo>
                <a:lnTo>
                  <a:pt x="38832" y="151129"/>
                </a:lnTo>
                <a:lnTo>
                  <a:pt x="63109" y="168909"/>
                </a:lnTo>
                <a:lnTo>
                  <a:pt x="67036" y="171450"/>
                </a:lnTo>
                <a:lnTo>
                  <a:pt x="72174" y="167639"/>
                </a:lnTo>
                <a:lnTo>
                  <a:pt x="75932" y="166370"/>
                </a:lnTo>
                <a:lnTo>
                  <a:pt x="91441" y="160020"/>
                </a:lnTo>
                <a:lnTo>
                  <a:pt x="108694" y="158750"/>
                </a:lnTo>
                <a:lnTo>
                  <a:pt x="160546" y="158750"/>
                </a:lnTo>
                <a:lnTo>
                  <a:pt x="155005" y="153670"/>
                </a:lnTo>
                <a:lnTo>
                  <a:pt x="149701" y="151129"/>
                </a:lnTo>
                <a:close/>
                <a:moveTo>
                  <a:pt x="123685" y="69850"/>
                </a:moveTo>
                <a:lnTo>
                  <a:pt x="94559" y="69850"/>
                </a:lnTo>
                <a:lnTo>
                  <a:pt x="95206" y="73659"/>
                </a:lnTo>
                <a:lnTo>
                  <a:pt x="94559" y="76200"/>
                </a:lnTo>
                <a:lnTo>
                  <a:pt x="77163" y="111759"/>
                </a:lnTo>
                <a:lnTo>
                  <a:pt x="41599" y="139700"/>
                </a:lnTo>
                <a:lnTo>
                  <a:pt x="40456" y="139700"/>
                </a:lnTo>
                <a:lnTo>
                  <a:pt x="40034" y="142239"/>
                </a:lnTo>
                <a:lnTo>
                  <a:pt x="38842" y="143509"/>
                </a:lnTo>
                <a:lnTo>
                  <a:pt x="130284" y="143509"/>
                </a:lnTo>
                <a:lnTo>
                  <a:pt x="126464" y="142239"/>
                </a:lnTo>
                <a:lnTo>
                  <a:pt x="109326" y="139700"/>
                </a:lnTo>
                <a:lnTo>
                  <a:pt x="117439" y="128270"/>
                </a:lnTo>
                <a:lnTo>
                  <a:pt x="124761" y="115570"/>
                </a:lnTo>
                <a:lnTo>
                  <a:pt x="130220" y="102870"/>
                </a:lnTo>
                <a:lnTo>
                  <a:pt x="132743" y="86359"/>
                </a:lnTo>
                <a:lnTo>
                  <a:pt x="132958" y="81279"/>
                </a:lnTo>
                <a:lnTo>
                  <a:pt x="131882" y="77470"/>
                </a:lnTo>
                <a:lnTo>
                  <a:pt x="129488" y="74929"/>
                </a:lnTo>
                <a:lnTo>
                  <a:pt x="123685" y="69850"/>
                </a:lnTo>
                <a:close/>
                <a:moveTo>
                  <a:pt x="609273" y="74929"/>
                </a:moveTo>
                <a:lnTo>
                  <a:pt x="607460" y="74929"/>
                </a:lnTo>
                <a:lnTo>
                  <a:pt x="574868" y="87629"/>
                </a:lnTo>
                <a:lnTo>
                  <a:pt x="486206" y="125729"/>
                </a:lnTo>
                <a:lnTo>
                  <a:pt x="454659" y="139700"/>
                </a:lnTo>
                <a:lnTo>
                  <a:pt x="497604" y="139700"/>
                </a:lnTo>
                <a:lnTo>
                  <a:pt x="519678" y="129539"/>
                </a:lnTo>
                <a:lnTo>
                  <a:pt x="555592" y="114300"/>
                </a:lnTo>
                <a:lnTo>
                  <a:pt x="579577" y="102870"/>
                </a:lnTo>
                <a:lnTo>
                  <a:pt x="578410" y="102870"/>
                </a:lnTo>
                <a:lnTo>
                  <a:pt x="579176" y="101600"/>
                </a:lnTo>
                <a:lnTo>
                  <a:pt x="586077" y="99059"/>
                </a:lnTo>
                <a:lnTo>
                  <a:pt x="609593" y="82550"/>
                </a:lnTo>
                <a:lnTo>
                  <a:pt x="610855" y="81279"/>
                </a:lnTo>
                <a:lnTo>
                  <a:pt x="611592" y="78739"/>
                </a:lnTo>
                <a:lnTo>
                  <a:pt x="612774" y="77470"/>
                </a:lnTo>
                <a:lnTo>
                  <a:pt x="609273" y="74929"/>
                </a:lnTo>
                <a:close/>
                <a:moveTo>
                  <a:pt x="21565" y="49529"/>
                </a:moveTo>
                <a:lnTo>
                  <a:pt x="16861" y="49529"/>
                </a:lnTo>
                <a:lnTo>
                  <a:pt x="14802" y="53339"/>
                </a:lnTo>
                <a:lnTo>
                  <a:pt x="12591" y="54609"/>
                </a:lnTo>
                <a:lnTo>
                  <a:pt x="96020" y="54609"/>
                </a:lnTo>
                <a:lnTo>
                  <a:pt x="93245" y="53339"/>
                </a:lnTo>
                <a:lnTo>
                  <a:pt x="28201" y="53339"/>
                </a:lnTo>
                <a:lnTo>
                  <a:pt x="21565" y="49529"/>
                </a:lnTo>
                <a:close/>
                <a:moveTo>
                  <a:pt x="71917" y="45720"/>
                </a:moveTo>
                <a:lnTo>
                  <a:pt x="57454" y="45720"/>
                </a:lnTo>
                <a:lnTo>
                  <a:pt x="41972" y="48259"/>
                </a:lnTo>
                <a:lnTo>
                  <a:pt x="37041" y="49529"/>
                </a:lnTo>
                <a:lnTo>
                  <a:pt x="32455" y="50800"/>
                </a:lnTo>
                <a:lnTo>
                  <a:pt x="28201" y="53339"/>
                </a:lnTo>
                <a:lnTo>
                  <a:pt x="93245" y="53339"/>
                </a:lnTo>
                <a:lnTo>
                  <a:pt x="84919" y="49529"/>
                </a:lnTo>
                <a:lnTo>
                  <a:pt x="71917" y="45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4"/>
          <p:cNvSpPr/>
          <p:nvPr/>
        </p:nvSpPr>
        <p:spPr>
          <a:xfrm>
            <a:off x="5210918" y="2203969"/>
            <a:ext cx="4199040" cy="40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6160" rIns="0" bIns="0"/>
          <a:lstStyle/>
          <a:p>
            <a:pPr>
              <a:lnSpc>
                <a:spcPct val="100000"/>
              </a:lnSpc>
              <a:buClr>
                <a:srgbClr val="99AAD1"/>
              </a:buClr>
            </a:pPr>
            <a:r>
              <a:rPr lang="ca-ES" sz="3200" b="1" strike="noStrike" spc="69" dirty="0" smtClean="0">
                <a:solidFill>
                  <a:srgbClr val="D24269"/>
                </a:solidFill>
                <a:latin typeface="Calibri"/>
              </a:rPr>
              <a:t>Suport </a:t>
            </a:r>
            <a:r>
              <a:rPr lang="ca-ES" sz="3200" b="1" strike="noStrike" spc="18" dirty="0" smtClean="0">
                <a:solidFill>
                  <a:srgbClr val="D24269"/>
                </a:solidFill>
                <a:latin typeface="Calibri"/>
              </a:rPr>
              <a:t>a</a:t>
            </a:r>
            <a:r>
              <a:rPr lang="ca-ES" sz="3200" b="1" strike="noStrike" spc="-143" dirty="0" smtClean="0">
                <a:solidFill>
                  <a:srgbClr val="D24269"/>
                </a:solidFill>
                <a:latin typeface="Calibri"/>
              </a:rPr>
              <a:t> </a:t>
            </a:r>
            <a:r>
              <a:rPr lang="ca-ES" sz="3200" b="1" strike="noStrike" spc="43" dirty="0" smtClean="0">
                <a:solidFill>
                  <a:srgbClr val="D24269"/>
                </a:solidFill>
                <a:latin typeface="Calibri"/>
              </a:rPr>
              <a:t>l’estratègia</a:t>
            </a:r>
            <a:endParaRPr lang="ca-ES" sz="3200" b="0" strike="noStrike" spc="-1" dirty="0" smtClean="0">
              <a:latin typeface="Arial"/>
            </a:endParaRPr>
          </a:p>
          <a:p>
            <a:pPr marL="157140" indent="-342900">
              <a:lnSpc>
                <a:spcPct val="100000"/>
              </a:lnSpc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38" dirty="0" smtClean="0">
                <a:solidFill>
                  <a:srgbClr val="58595B"/>
                </a:solidFill>
                <a:latin typeface="Calibri"/>
              </a:rPr>
              <a:t>Qualitat</a:t>
            </a:r>
            <a:endParaRPr lang="ca-ES" sz="2400" b="0" strike="noStrike" spc="-1" dirty="0" smtClean="0">
              <a:latin typeface="Arial"/>
            </a:endParaRPr>
          </a:p>
          <a:p>
            <a:pPr marL="157140" indent="-342900">
              <a:lnSpc>
                <a:spcPct val="100000"/>
              </a:lnSpc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24" dirty="0" smtClean="0">
                <a:solidFill>
                  <a:srgbClr val="58595B"/>
                </a:solidFill>
                <a:latin typeface="Calibri"/>
              </a:rPr>
              <a:t>Atenció </a:t>
            </a:r>
            <a:r>
              <a:rPr lang="ca-ES" sz="2400" b="0" strike="noStrike" spc="-18" dirty="0" smtClean="0">
                <a:solidFill>
                  <a:srgbClr val="58595B"/>
                </a:solidFill>
                <a:latin typeface="Calibri"/>
              </a:rPr>
              <a:t>a</a:t>
            </a:r>
            <a:r>
              <a:rPr lang="ca-ES" sz="2400" b="0" strike="noStrike" spc="69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2400" b="0" strike="noStrike" spc="4" dirty="0" smtClean="0">
                <a:solidFill>
                  <a:srgbClr val="58595B"/>
                </a:solidFill>
                <a:latin typeface="Calibri"/>
              </a:rPr>
              <a:t>l’Usuari</a:t>
            </a:r>
            <a:endParaRPr lang="ca-ES" sz="2400" b="0" strike="noStrike" spc="-1" dirty="0" smtClean="0">
              <a:latin typeface="Arial"/>
            </a:endParaRPr>
          </a:p>
          <a:p>
            <a:pPr marL="157140" indent="-342900">
              <a:lnSpc>
                <a:spcPct val="100000"/>
              </a:lnSpc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29" dirty="0" smtClean="0">
                <a:solidFill>
                  <a:srgbClr val="58595B"/>
                </a:solidFill>
                <a:latin typeface="Calibri"/>
              </a:rPr>
              <a:t>Comunicació </a:t>
            </a:r>
            <a:endParaRPr lang="ca-ES" sz="2400" b="0" strike="noStrike" spc="-1" dirty="0" smtClean="0">
              <a:latin typeface="Arial"/>
            </a:endParaRPr>
          </a:p>
          <a:p>
            <a:pPr marL="157140" indent="-342900">
              <a:lnSpc>
                <a:spcPct val="100000"/>
              </a:lnSpc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12" dirty="0" smtClean="0">
                <a:solidFill>
                  <a:srgbClr val="58595B"/>
                </a:solidFill>
                <a:latin typeface="Calibri"/>
              </a:rPr>
              <a:t>Innovació 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/>
              </a:rPr>
              <a:t>i</a:t>
            </a:r>
            <a:r>
              <a:rPr lang="ca-ES" sz="2400" b="0" strike="noStrike" spc="72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2400" b="0" strike="noStrike" spc="4" dirty="0" smtClean="0">
                <a:solidFill>
                  <a:srgbClr val="58595B"/>
                </a:solidFill>
                <a:latin typeface="Calibri"/>
              </a:rPr>
              <a:t>Recerca</a:t>
            </a:r>
            <a:endParaRPr lang="ca-ES" sz="2400" b="0" strike="noStrike" spc="-1" dirty="0" smtClean="0">
              <a:latin typeface="Arial"/>
            </a:endParaRPr>
          </a:p>
          <a:p>
            <a:pPr marL="157140" indent="-342900">
              <a:lnSpc>
                <a:spcPct val="100000"/>
              </a:lnSpc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4" dirty="0" smtClean="0">
                <a:solidFill>
                  <a:srgbClr val="58595B"/>
                </a:solidFill>
                <a:latin typeface="Calibri"/>
              </a:rPr>
              <a:t>Tecnologies </a:t>
            </a:r>
            <a:r>
              <a:rPr lang="ca-ES" sz="2400" b="0" strike="noStrike" spc="-12" dirty="0" smtClean="0">
                <a:solidFill>
                  <a:srgbClr val="58595B"/>
                </a:solidFill>
                <a:latin typeface="Calibri"/>
              </a:rPr>
              <a:t>de </a:t>
            </a:r>
            <a:r>
              <a:rPr lang="ca-ES" sz="2400" b="0" strike="noStrike" spc="4" dirty="0" smtClean="0">
                <a:solidFill>
                  <a:srgbClr val="58595B"/>
                </a:solidFill>
                <a:latin typeface="Calibri"/>
              </a:rPr>
              <a:t>la</a:t>
            </a:r>
            <a:r>
              <a:rPr lang="ca-ES" sz="2400" b="0" strike="noStrike" spc="128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/>
              </a:rPr>
              <a:t>Informació</a:t>
            </a:r>
            <a:endParaRPr lang="ca-ES" sz="2400" b="0" strike="noStrike" spc="-1" dirty="0" smtClean="0">
              <a:latin typeface="Arial"/>
            </a:endParaRPr>
          </a:p>
          <a:p>
            <a:pPr marL="157140" indent="-342900">
              <a:lnSpc>
                <a:spcPct val="100000"/>
              </a:lnSpc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12" dirty="0" smtClean="0">
                <a:solidFill>
                  <a:srgbClr val="58595B"/>
                </a:solidFill>
                <a:latin typeface="Calibri"/>
              </a:rPr>
              <a:t>Responsabilitat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2400" b="0" strike="noStrike" spc="29" dirty="0" smtClean="0">
                <a:solidFill>
                  <a:srgbClr val="58595B"/>
                </a:solidFill>
                <a:latin typeface="Calibri"/>
              </a:rPr>
              <a:t>Social</a:t>
            </a:r>
            <a:endParaRPr lang="ca-ES" sz="2400" b="0" strike="noStrike" spc="-1" dirty="0" smtClean="0">
              <a:latin typeface="Arial"/>
            </a:endParaRPr>
          </a:p>
          <a:p>
            <a:pPr marL="157140" indent="-342900">
              <a:lnSpc>
                <a:spcPct val="100000"/>
              </a:lnSpc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29" dirty="0" smtClean="0">
                <a:solidFill>
                  <a:srgbClr val="58595B"/>
                </a:solidFill>
                <a:latin typeface="Calibri"/>
              </a:rPr>
              <a:t>Docència</a:t>
            </a:r>
            <a:endParaRPr lang="ca-ES" sz="2400" b="0" strike="noStrike" spc="-1" dirty="0">
              <a:latin typeface="Arial"/>
            </a:endParaRPr>
          </a:p>
        </p:txBody>
      </p:sp>
      <p:sp>
        <p:nvSpPr>
          <p:cNvPr id="363" name="TextShape 5"/>
          <p:cNvSpPr txBox="1"/>
          <p:nvPr/>
        </p:nvSpPr>
        <p:spPr>
          <a:xfrm>
            <a:off x="9921240" y="7197120"/>
            <a:ext cx="454320" cy="4386960"/>
          </a:xfrm>
          <a:prstGeom prst="rect">
            <a:avLst/>
          </a:prstGeom>
          <a:noFill/>
          <a:ln>
            <a:noFill/>
          </a:ln>
        </p:spPr>
        <p:txBody>
          <a:bodyPr lIns="0" tIns="720" rIns="0" bIns="0"/>
          <a:lstStyle/>
          <a:p>
            <a:pPr marL="69120">
              <a:lnSpc>
                <a:spcPct val="100000"/>
              </a:lnSpc>
              <a:spcBef>
                <a:spcPts val="6"/>
              </a:spcBef>
            </a:pPr>
            <a:fld id="{25C24797-9084-415C-A7AB-AABAF0896498}" type="slidenum">
              <a:rPr lang="es-ES" sz="1000" b="0" strike="noStrike" spc="-29" smtClean="0">
                <a:solidFill>
                  <a:srgbClr val="231F20"/>
                </a:solidFill>
                <a:latin typeface="Calibri"/>
              </a:rPr>
              <a:t>17</a:t>
            </a:fld>
            <a:r>
              <a:rPr lang="es-ES" sz="1000" b="0" strike="noStrike" spc="-29" dirty="0" smtClean="0">
                <a:solidFill>
                  <a:srgbClr val="231F20"/>
                </a:solidFill>
                <a:latin typeface="Calibri"/>
              </a:rPr>
              <a:t>/</a:t>
            </a:r>
            <a:r>
              <a:rPr lang="es-ES" sz="1000" b="0" strike="noStrike" spc="-49" dirty="0" smtClean="0">
                <a:solidFill>
                  <a:srgbClr val="231F20"/>
                </a:solidFill>
                <a:latin typeface="Calibri"/>
              </a:rPr>
              <a:t>20</a:t>
            </a:r>
            <a:endParaRPr lang="es-ES" sz="1000" b="0" strike="noStrike" spc="-1" dirty="0">
              <a:latin typeface="Times New Roman"/>
            </a:endParaRPr>
          </a:p>
        </p:txBody>
      </p:sp>
      <p:sp>
        <p:nvSpPr>
          <p:cNvPr id="364" name="CustomShape 6"/>
          <p:cNvSpPr/>
          <p:nvPr/>
        </p:nvSpPr>
        <p:spPr>
          <a:xfrm>
            <a:off x="1161802" y="2203969"/>
            <a:ext cx="3378960" cy="300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6160" rIns="0" bIns="0"/>
          <a:lstStyle/>
          <a:p>
            <a:pPr marL="12600">
              <a:lnSpc>
                <a:spcPct val="100000"/>
              </a:lnSpc>
              <a:buClr>
                <a:srgbClr val="99AAD1"/>
              </a:buClr>
            </a:pPr>
            <a:r>
              <a:rPr lang="ca-ES" sz="3200" b="1" strike="noStrike" spc="69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Suport </a:t>
            </a:r>
            <a:r>
              <a:rPr lang="ca-ES" sz="3200" b="1" strike="noStrike" spc="18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a-ES" sz="3200" b="1" strike="noStrike" spc="43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ca-ES" sz="3200" b="1" strike="noStrike" spc="-208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3200" b="1" strike="noStrike" spc="69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</a:t>
            </a:r>
            <a:endParaRPr lang="ca-ES" sz="32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140" indent="-342900">
              <a:lnSpc>
                <a:spcPct val="100000"/>
              </a:lnSpc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3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Accés </a:t>
            </a:r>
            <a:r>
              <a:rPr lang="ca-ES" sz="2400" b="0" strike="noStrike" spc="-1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3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Ciutadà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140" indent="-342900">
              <a:lnSpc>
                <a:spcPct val="100000"/>
              </a:lnSpc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Economicofinancer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140" indent="-342900">
              <a:lnSpc>
                <a:spcPct val="100000"/>
              </a:lnSpc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Manteniment 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a-ES" sz="2400" b="0" strike="noStrike" spc="2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Seguretat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140" indent="-342900">
              <a:lnSpc>
                <a:spcPct val="100000"/>
              </a:lnSpc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3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Logística</a:t>
            </a:r>
            <a:endParaRPr lang="ca-E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140" indent="-342900">
              <a:lnSpc>
                <a:spcPct val="100000"/>
              </a:lnSpc>
              <a:buClr>
                <a:srgbClr val="99AAD1"/>
              </a:buClr>
              <a:buFont typeface="Arial" panose="020B0604020202020204" pitchFamily="34" charset="0"/>
              <a:buChar char="•"/>
            </a:pPr>
            <a:r>
              <a:rPr lang="ca-ES" sz="2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Recursos</a:t>
            </a:r>
            <a:r>
              <a:rPr lang="ca-ES" sz="2400" b="0" strike="noStrike" spc="38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0" strike="noStrike" spc="43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Humans</a:t>
            </a:r>
            <a:endParaRPr lang="ca-E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546120" y="482760"/>
            <a:ext cx="1848240" cy="12754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89" dirty="0">
                <a:solidFill>
                  <a:srgbClr val="FFFFFF"/>
                </a:solidFill>
                <a:latin typeface="Calibri"/>
              </a:rPr>
              <a:t>A</a:t>
            </a:r>
            <a:r>
              <a:rPr lang="ca-ES" sz="1800" b="1" strike="noStrike" spc="89" dirty="0">
                <a:solidFill>
                  <a:srgbClr val="FFFFFF"/>
                </a:solidFill>
                <a:latin typeface="Calibri"/>
              </a:rPr>
              <a:t>CTIVITAT</a:t>
            </a:r>
            <a:r>
              <a:rPr lang="ca-ES" sz="1800" b="1" strike="noStrike" spc="49" dirty="0">
                <a:solidFill>
                  <a:srgbClr val="FFFFFF"/>
                </a:solidFill>
                <a:latin typeface="Calibri"/>
              </a:rPr>
              <a:t> </a:t>
            </a:r>
            <a:r>
              <a:rPr lang="ca-ES" sz="2400" b="1" strike="noStrike" spc="-18" dirty="0" smtClean="0">
                <a:solidFill>
                  <a:srgbClr val="FFFFFF"/>
                </a:solidFill>
                <a:latin typeface="Calibri"/>
              </a:rPr>
              <a:t>2021</a:t>
            </a:r>
            <a:endParaRPr lang="ca-E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432000" y="1062000"/>
            <a:ext cx="982800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3"/>
          <p:cNvSpPr/>
          <p:nvPr/>
        </p:nvSpPr>
        <p:spPr>
          <a:xfrm>
            <a:off x="9544680" y="548280"/>
            <a:ext cx="612360" cy="372960"/>
          </a:xfrm>
          <a:custGeom>
            <a:avLst/>
            <a:gdLst/>
            <a:ahLst/>
            <a:cxnLst/>
            <a:rect l="l" t="t" r="r" b="b"/>
            <a:pathLst>
              <a:path w="612775" h="373380">
                <a:moveTo>
                  <a:pt x="252957" y="139700"/>
                </a:moveTo>
                <a:lnTo>
                  <a:pt x="220119" y="139700"/>
                </a:lnTo>
                <a:lnTo>
                  <a:pt x="221277" y="140970"/>
                </a:lnTo>
                <a:lnTo>
                  <a:pt x="222050" y="142239"/>
                </a:lnTo>
                <a:lnTo>
                  <a:pt x="228374" y="165100"/>
                </a:lnTo>
                <a:lnTo>
                  <a:pt x="234133" y="186689"/>
                </a:lnTo>
                <a:lnTo>
                  <a:pt x="238935" y="209550"/>
                </a:lnTo>
                <a:lnTo>
                  <a:pt x="242095" y="233679"/>
                </a:lnTo>
                <a:lnTo>
                  <a:pt x="242074" y="260350"/>
                </a:lnTo>
                <a:lnTo>
                  <a:pt x="228969" y="300989"/>
                </a:lnTo>
                <a:lnTo>
                  <a:pt x="200199" y="330200"/>
                </a:lnTo>
                <a:lnTo>
                  <a:pt x="178382" y="339089"/>
                </a:lnTo>
                <a:lnTo>
                  <a:pt x="176021" y="339089"/>
                </a:lnTo>
                <a:lnTo>
                  <a:pt x="175480" y="342900"/>
                </a:lnTo>
                <a:lnTo>
                  <a:pt x="176782" y="345439"/>
                </a:lnTo>
                <a:lnTo>
                  <a:pt x="177621" y="346709"/>
                </a:lnTo>
                <a:lnTo>
                  <a:pt x="177814" y="349250"/>
                </a:lnTo>
                <a:lnTo>
                  <a:pt x="178754" y="349250"/>
                </a:lnTo>
                <a:lnTo>
                  <a:pt x="181661" y="351789"/>
                </a:lnTo>
                <a:lnTo>
                  <a:pt x="183749" y="354329"/>
                </a:lnTo>
                <a:lnTo>
                  <a:pt x="185220" y="359409"/>
                </a:lnTo>
                <a:lnTo>
                  <a:pt x="184953" y="359409"/>
                </a:lnTo>
                <a:lnTo>
                  <a:pt x="186695" y="360679"/>
                </a:lnTo>
                <a:lnTo>
                  <a:pt x="187183" y="361950"/>
                </a:lnTo>
                <a:lnTo>
                  <a:pt x="188181" y="367029"/>
                </a:lnTo>
                <a:lnTo>
                  <a:pt x="189356" y="370839"/>
                </a:lnTo>
                <a:lnTo>
                  <a:pt x="193868" y="373379"/>
                </a:lnTo>
                <a:lnTo>
                  <a:pt x="198706" y="373379"/>
                </a:lnTo>
                <a:lnTo>
                  <a:pt x="236608" y="353059"/>
                </a:lnTo>
                <a:lnTo>
                  <a:pt x="273423" y="300989"/>
                </a:lnTo>
                <a:lnTo>
                  <a:pt x="279632" y="274320"/>
                </a:lnTo>
                <a:lnTo>
                  <a:pt x="278647" y="241300"/>
                </a:lnTo>
                <a:lnTo>
                  <a:pt x="281371" y="240029"/>
                </a:lnTo>
                <a:lnTo>
                  <a:pt x="283429" y="238759"/>
                </a:lnTo>
                <a:lnTo>
                  <a:pt x="295517" y="238759"/>
                </a:lnTo>
                <a:lnTo>
                  <a:pt x="299416" y="232409"/>
                </a:lnTo>
                <a:lnTo>
                  <a:pt x="304710" y="228600"/>
                </a:lnTo>
                <a:lnTo>
                  <a:pt x="311038" y="223520"/>
                </a:lnTo>
                <a:lnTo>
                  <a:pt x="318039" y="219709"/>
                </a:lnTo>
                <a:lnTo>
                  <a:pt x="346080" y="207009"/>
                </a:lnTo>
                <a:lnTo>
                  <a:pt x="356533" y="201929"/>
                </a:lnTo>
                <a:lnTo>
                  <a:pt x="272065" y="201929"/>
                </a:lnTo>
                <a:lnTo>
                  <a:pt x="268570" y="189229"/>
                </a:lnTo>
                <a:lnTo>
                  <a:pt x="264785" y="175259"/>
                </a:lnTo>
                <a:lnTo>
                  <a:pt x="260789" y="162559"/>
                </a:lnTo>
                <a:lnTo>
                  <a:pt x="253290" y="140970"/>
                </a:lnTo>
                <a:lnTo>
                  <a:pt x="252957" y="139700"/>
                </a:lnTo>
                <a:close/>
                <a:moveTo>
                  <a:pt x="182601" y="358139"/>
                </a:moveTo>
                <a:lnTo>
                  <a:pt x="182466" y="359409"/>
                </a:lnTo>
                <a:lnTo>
                  <a:pt x="185220" y="359409"/>
                </a:lnTo>
                <a:lnTo>
                  <a:pt x="182601" y="358139"/>
                </a:lnTo>
                <a:close/>
                <a:moveTo>
                  <a:pt x="160546" y="158750"/>
                </a:moveTo>
                <a:lnTo>
                  <a:pt x="108694" y="158750"/>
                </a:lnTo>
                <a:lnTo>
                  <a:pt x="125399" y="161289"/>
                </a:lnTo>
                <a:lnTo>
                  <a:pt x="139267" y="165100"/>
                </a:lnTo>
                <a:lnTo>
                  <a:pt x="139900" y="166370"/>
                </a:lnTo>
                <a:lnTo>
                  <a:pt x="141684" y="167639"/>
                </a:lnTo>
                <a:lnTo>
                  <a:pt x="144089" y="171450"/>
                </a:lnTo>
                <a:lnTo>
                  <a:pt x="146048" y="176529"/>
                </a:lnTo>
                <a:lnTo>
                  <a:pt x="147175" y="180339"/>
                </a:lnTo>
                <a:lnTo>
                  <a:pt x="148568" y="195579"/>
                </a:lnTo>
                <a:lnTo>
                  <a:pt x="144884" y="208279"/>
                </a:lnTo>
                <a:lnTo>
                  <a:pt x="137859" y="219709"/>
                </a:lnTo>
                <a:lnTo>
                  <a:pt x="129229" y="228600"/>
                </a:lnTo>
                <a:lnTo>
                  <a:pt x="126402" y="233679"/>
                </a:lnTo>
                <a:lnTo>
                  <a:pt x="122953" y="238759"/>
                </a:lnTo>
                <a:lnTo>
                  <a:pt x="115229" y="246379"/>
                </a:lnTo>
                <a:lnTo>
                  <a:pt x="111333" y="247650"/>
                </a:lnTo>
                <a:lnTo>
                  <a:pt x="107714" y="252729"/>
                </a:lnTo>
                <a:lnTo>
                  <a:pt x="103790" y="252729"/>
                </a:lnTo>
                <a:lnTo>
                  <a:pt x="99329" y="255270"/>
                </a:lnTo>
                <a:lnTo>
                  <a:pt x="97765" y="257809"/>
                </a:lnTo>
                <a:lnTo>
                  <a:pt x="91454" y="262889"/>
                </a:lnTo>
                <a:lnTo>
                  <a:pt x="86492" y="267970"/>
                </a:lnTo>
                <a:lnTo>
                  <a:pt x="82798" y="273050"/>
                </a:lnTo>
                <a:lnTo>
                  <a:pt x="80295" y="279400"/>
                </a:lnTo>
                <a:lnTo>
                  <a:pt x="76271" y="284479"/>
                </a:lnTo>
                <a:lnTo>
                  <a:pt x="78551" y="293370"/>
                </a:lnTo>
                <a:lnTo>
                  <a:pt x="83159" y="297179"/>
                </a:lnTo>
                <a:lnTo>
                  <a:pt x="84912" y="302259"/>
                </a:lnTo>
                <a:lnTo>
                  <a:pt x="89460" y="304800"/>
                </a:lnTo>
                <a:lnTo>
                  <a:pt x="96452" y="313689"/>
                </a:lnTo>
                <a:lnTo>
                  <a:pt x="100673" y="321309"/>
                </a:lnTo>
                <a:lnTo>
                  <a:pt x="112460" y="320039"/>
                </a:lnTo>
                <a:lnTo>
                  <a:pt x="114976" y="320039"/>
                </a:lnTo>
                <a:lnTo>
                  <a:pt x="117151" y="318770"/>
                </a:lnTo>
                <a:lnTo>
                  <a:pt x="152220" y="285750"/>
                </a:lnTo>
                <a:lnTo>
                  <a:pt x="177835" y="238759"/>
                </a:lnTo>
                <a:lnTo>
                  <a:pt x="182348" y="215900"/>
                </a:lnTo>
                <a:lnTo>
                  <a:pt x="181164" y="190500"/>
                </a:lnTo>
                <a:lnTo>
                  <a:pt x="194799" y="172720"/>
                </a:lnTo>
                <a:lnTo>
                  <a:pt x="173188" y="172720"/>
                </a:lnTo>
                <a:lnTo>
                  <a:pt x="170782" y="168909"/>
                </a:lnTo>
                <a:lnTo>
                  <a:pt x="168501" y="166370"/>
                </a:lnTo>
                <a:lnTo>
                  <a:pt x="166087" y="163829"/>
                </a:lnTo>
                <a:lnTo>
                  <a:pt x="160546" y="158750"/>
                </a:lnTo>
                <a:close/>
                <a:moveTo>
                  <a:pt x="39057" y="304800"/>
                </a:moveTo>
                <a:lnTo>
                  <a:pt x="3584" y="304800"/>
                </a:lnTo>
                <a:lnTo>
                  <a:pt x="4976" y="314959"/>
                </a:lnTo>
                <a:lnTo>
                  <a:pt x="8464" y="314959"/>
                </a:lnTo>
                <a:lnTo>
                  <a:pt x="16981" y="316229"/>
                </a:lnTo>
                <a:lnTo>
                  <a:pt x="27699" y="316229"/>
                </a:lnTo>
                <a:lnTo>
                  <a:pt x="37788" y="314959"/>
                </a:lnTo>
                <a:lnTo>
                  <a:pt x="39057" y="304800"/>
                </a:lnTo>
                <a:close/>
                <a:moveTo>
                  <a:pt x="10299" y="53339"/>
                </a:moveTo>
                <a:lnTo>
                  <a:pt x="8009" y="58420"/>
                </a:lnTo>
                <a:lnTo>
                  <a:pt x="5716" y="62229"/>
                </a:lnTo>
                <a:lnTo>
                  <a:pt x="4852" y="67309"/>
                </a:lnTo>
                <a:lnTo>
                  <a:pt x="3514" y="77470"/>
                </a:lnTo>
                <a:lnTo>
                  <a:pt x="2780" y="87629"/>
                </a:lnTo>
                <a:lnTo>
                  <a:pt x="2192" y="99059"/>
                </a:lnTo>
                <a:lnTo>
                  <a:pt x="1293" y="109220"/>
                </a:lnTo>
                <a:lnTo>
                  <a:pt x="120" y="153670"/>
                </a:lnTo>
                <a:lnTo>
                  <a:pt x="0" y="215900"/>
                </a:lnTo>
                <a:lnTo>
                  <a:pt x="524" y="255270"/>
                </a:lnTo>
                <a:lnTo>
                  <a:pt x="1586" y="311150"/>
                </a:lnTo>
                <a:lnTo>
                  <a:pt x="1801" y="313689"/>
                </a:lnTo>
                <a:lnTo>
                  <a:pt x="3471" y="313689"/>
                </a:lnTo>
                <a:lnTo>
                  <a:pt x="3038" y="311150"/>
                </a:lnTo>
                <a:lnTo>
                  <a:pt x="2595" y="307339"/>
                </a:lnTo>
                <a:lnTo>
                  <a:pt x="3584" y="304800"/>
                </a:lnTo>
                <a:lnTo>
                  <a:pt x="39057" y="304800"/>
                </a:lnTo>
                <a:lnTo>
                  <a:pt x="40484" y="293370"/>
                </a:lnTo>
                <a:lnTo>
                  <a:pt x="40258" y="252729"/>
                </a:lnTo>
                <a:lnTo>
                  <a:pt x="40201" y="246379"/>
                </a:lnTo>
                <a:lnTo>
                  <a:pt x="39073" y="196850"/>
                </a:lnTo>
                <a:lnTo>
                  <a:pt x="38956" y="180339"/>
                </a:lnTo>
                <a:lnTo>
                  <a:pt x="38832" y="151129"/>
                </a:lnTo>
                <a:lnTo>
                  <a:pt x="149701" y="151129"/>
                </a:lnTo>
                <a:lnTo>
                  <a:pt x="141744" y="147320"/>
                </a:lnTo>
                <a:lnTo>
                  <a:pt x="130284" y="143509"/>
                </a:lnTo>
                <a:lnTo>
                  <a:pt x="38842" y="143509"/>
                </a:lnTo>
                <a:lnTo>
                  <a:pt x="39749" y="127000"/>
                </a:lnTo>
                <a:lnTo>
                  <a:pt x="41098" y="110489"/>
                </a:lnTo>
                <a:lnTo>
                  <a:pt x="42570" y="95250"/>
                </a:lnTo>
                <a:lnTo>
                  <a:pt x="43847" y="80009"/>
                </a:lnTo>
                <a:lnTo>
                  <a:pt x="48919" y="76200"/>
                </a:lnTo>
                <a:lnTo>
                  <a:pt x="54973" y="73659"/>
                </a:lnTo>
                <a:lnTo>
                  <a:pt x="61729" y="71120"/>
                </a:lnTo>
                <a:lnTo>
                  <a:pt x="69981" y="69850"/>
                </a:lnTo>
                <a:lnTo>
                  <a:pt x="123685" y="69850"/>
                </a:lnTo>
                <a:lnTo>
                  <a:pt x="122234" y="68579"/>
                </a:lnTo>
                <a:lnTo>
                  <a:pt x="114069" y="63500"/>
                </a:lnTo>
                <a:lnTo>
                  <a:pt x="105246" y="58420"/>
                </a:lnTo>
                <a:lnTo>
                  <a:pt x="96020" y="54609"/>
                </a:lnTo>
                <a:lnTo>
                  <a:pt x="12591" y="54609"/>
                </a:lnTo>
                <a:lnTo>
                  <a:pt x="10299" y="53339"/>
                </a:lnTo>
                <a:close/>
                <a:moveTo>
                  <a:pt x="464771" y="167639"/>
                </a:moveTo>
                <a:lnTo>
                  <a:pt x="432335" y="167639"/>
                </a:lnTo>
                <a:lnTo>
                  <a:pt x="438526" y="184150"/>
                </a:lnTo>
                <a:lnTo>
                  <a:pt x="442915" y="196850"/>
                </a:lnTo>
                <a:lnTo>
                  <a:pt x="447767" y="208279"/>
                </a:lnTo>
                <a:lnTo>
                  <a:pt x="453715" y="218439"/>
                </a:lnTo>
                <a:lnTo>
                  <a:pt x="461390" y="227329"/>
                </a:lnTo>
                <a:lnTo>
                  <a:pt x="462115" y="228600"/>
                </a:lnTo>
                <a:lnTo>
                  <a:pt x="464236" y="228600"/>
                </a:lnTo>
                <a:lnTo>
                  <a:pt x="466320" y="231139"/>
                </a:lnTo>
                <a:lnTo>
                  <a:pt x="467722" y="233679"/>
                </a:lnTo>
                <a:lnTo>
                  <a:pt x="471594" y="234950"/>
                </a:lnTo>
                <a:lnTo>
                  <a:pt x="474139" y="236220"/>
                </a:lnTo>
                <a:lnTo>
                  <a:pt x="477143" y="240029"/>
                </a:lnTo>
                <a:lnTo>
                  <a:pt x="480459" y="241300"/>
                </a:lnTo>
                <a:lnTo>
                  <a:pt x="484926" y="242570"/>
                </a:lnTo>
                <a:lnTo>
                  <a:pt x="487943" y="240029"/>
                </a:lnTo>
                <a:lnTo>
                  <a:pt x="488350" y="236220"/>
                </a:lnTo>
                <a:lnTo>
                  <a:pt x="489840" y="233679"/>
                </a:lnTo>
                <a:lnTo>
                  <a:pt x="489749" y="229870"/>
                </a:lnTo>
                <a:lnTo>
                  <a:pt x="486665" y="222250"/>
                </a:lnTo>
                <a:lnTo>
                  <a:pt x="483507" y="215900"/>
                </a:lnTo>
                <a:lnTo>
                  <a:pt x="480478" y="208279"/>
                </a:lnTo>
                <a:lnTo>
                  <a:pt x="477778" y="200659"/>
                </a:lnTo>
                <a:lnTo>
                  <a:pt x="474816" y="194309"/>
                </a:lnTo>
                <a:lnTo>
                  <a:pt x="471507" y="186689"/>
                </a:lnTo>
                <a:lnTo>
                  <a:pt x="468322" y="180339"/>
                </a:lnTo>
                <a:lnTo>
                  <a:pt x="465732" y="171450"/>
                </a:lnTo>
                <a:lnTo>
                  <a:pt x="464771" y="167639"/>
                </a:lnTo>
                <a:close/>
                <a:moveTo>
                  <a:pt x="295517" y="238759"/>
                </a:moveTo>
                <a:lnTo>
                  <a:pt x="287634" y="238759"/>
                </a:lnTo>
                <a:lnTo>
                  <a:pt x="291814" y="241300"/>
                </a:lnTo>
                <a:lnTo>
                  <a:pt x="295517" y="238759"/>
                </a:lnTo>
                <a:close/>
                <a:moveTo>
                  <a:pt x="375817" y="0"/>
                </a:moveTo>
                <a:lnTo>
                  <a:pt x="346322" y="50800"/>
                </a:lnTo>
                <a:lnTo>
                  <a:pt x="321268" y="104139"/>
                </a:lnTo>
                <a:lnTo>
                  <a:pt x="308632" y="130809"/>
                </a:lnTo>
                <a:lnTo>
                  <a:pt x="300046" y="148589"/>
                </a:lnTo>
                <a:lnTo>
                  <a:pt x="291548" y="167639"/>
                </a:lnTo>
                <a:lnTo>
                  <a:pt x="282451" y="185420"/>
                </a:lnTo>
                <a:lnTo>
                  <a:pt x="272065" y="201929"/>
                </a:lnTo>
                <a:lnTo>
                  <a:pt x="356533" y="201929"/>
                </a:lnTo>
                <a:lnTo>
                  <a:pt x="366986" y="196850"/>
                </a:lnTo>
                <a:lnTo>
                  <a:pt x="321384" y="196850"/>
                </a:lnTo>
                <a:lnTo>
                  <a:pt x="337314" y="162559"/>
                </a:lnTo>
                <a:lnTo>
                  <a:pt x="353166" y="127000"/>
                </a:lnTo>
                <a:lnTo>
                  <a:pt x="369267" y="92709"/>
                </a:lnTo>
                <a:lnTo>
                  <a:pt x="385944" y="59689"/>
                </a:lnTo>
                <a:lnTo>
                  <a:pt x="386310" y="58420"/>
                </a:lnTo>
                <a:lnTo>
                  <a:pt x="386573" y="58420"/>
                </a:lnTo>
                <a:lnTo>
                  <a:pt x="386931" y="57150"/>
                </a:lnTo>
                <a:lnTo>
                  <a:pt x="387626" y="55879"/>
                </a:lnTo>
                <a:lnTo>
                  <a:pt x="423381" y="55879"/>
                </a:lnTo>
                <a:lnTo>
                  <a:pt x="417946" y="38100"/>
                </a:lnTo>
                <a:lnTo>
                  <a:pt x="416272" y="31750"/>
                </a:lnTo>
                <a:lnTo>
                  <a:pt x="413875" y="26670"/>
                </a:lnTo>
                <a:lnTo>
                  <a:pt x="409430" y="19050"/>
                </a:lnTo>
                <a:lnTo>
                  <a:pt x="407343" y="19050"/>
                </a:lnTo>
                <a:lnTo>
                  <a:pt x="405528" y="16509"/>
                </a:lnTo>
                <a:lnTo>
                  <a:pt x="401769" y="15239"/>
                </a:lnTo>
                <a:lnTo>
                  <a:pt x="398807" y="11429"/>
                </a:lnTo>
                <a:lnTo>
                  <a:pt x="393907" y="10159"/>
                </a:lnTo>
                <a:lnTo>
                  <a:pt x="392513" y="8889"/>
                </a:lnTo>
                <a:lnTo>
                  <a:pt x="389780" y="7620"/>
                </a:lnTo>
                <a:lnTo>
                  <a:pt x="383797" y="5079"/>
                </a:lnTo>
                <a:lnTo>
                  <a:pt x="380389" y="1270"/>
                </a:lnTo>
                <a:lnTo>
                  <a:pt x="375817" y="0"/>
                </a:lnTo>
                <a:close/>
                <a:moveTo>
                  <a:pt x="423381" y="55879"/>
                </a:moveTo>
                <a:lnTo>
                  <a:pt x="387626" y="55879"/>
                </a:lnTo>
                <a:lnTo>
                  <a:pt x="387910" y="57150"/>
                </a:lnTo>
                <a:lnTo>
                  <a:pt x="426616" y="153670"/>
                </a:lnTo>
                <a:lnTo>
                  <a:pt x="425542" y="153670"/>
                </a:lnTo>
                <a:lnTo>
                  <a:pt x="399713" y="165100"/>
                </a:lnTo>
                <a:lnTo>
                  <a:pt x="374572" y="175259"/>
                </a:lnTo>
                <a:lnTo>
                  <a:pt x="349103" y="186689"/>
                </a:lnTo>
                <a:lnTo>
                  <a:pt x="322434" y="196850"/>
                </a:lnTo>
                <a:lnTo>
                  <a:pt x="366986" y="196850"/>
                </a:lnTo>
                <a:lnTo>
                  <a:pt x="374825" y="193039"/>
                </a:lnTo>
                <a:lnTo>
                  <a:pt x="432335" y="167639"/>
                </a:lnTo>
                <a:lnTo>
                  <a:pt x="464771" y="167639"/>
                </a:lnTo>
                <a:lnTo>
                  <a:pt x="464451" y="166370"/>
                </a:lnTo>
                <a:lnTo>
                  <a:pt x="461807" y="161289"/>
                </a:lnTo>
                <a:lnTo>
                  <a:pt x="460300" y="156209"/>
                </a:lnTo>
                <a:lnTo>
                  <a:pt x="483808" y="146050"/>
                </a:lnTo>
                <a:lnTo>
                  <a:pt x="497604" y="139700"/>
                </a:lnTo>
                <a:lnTo>
                  <a:pt x="454659" y="139700"/>
                </a:lnTo>
                <a:lnTo>
                  <a:pt x="447843" y="120650"/>
                </a:lnTo>
                <a:lnTo>
                  <a:pt x="439993" y="100329"/>
                </a:lnTo>
                <a:lnTo>
                  <a:pt x="432060" y="80009"/>
                </a:lnTo>
                <a:lnTo>
                  <a:pt x="424545" y="59689"/>
                </a:lnTo>
                <a:lnTo>
                  <a:pt x="423381" y="55879"/>
                </a:lnTo>
                <a:close/>
                <a:moveTo>
                  <a:pt x="280906" y="27939"/>
                </a:moveTo>
                <a:lnTo>
                  <a:pt x="278651" y="29209"/>
                </a:lnTo>
                <a:lnTo>
                  <a:pt x="277051" y="29209"/>
                </a:lnTo>
                <a:lnTo>
                  <a:pt x="260303" y="38100"/>
                </a:lnTo>
                <a:lnTo>
                  <a:pt x="221933" y="71120"/>
                </a:lnTo>
                <a:lnTo>
                  <a:pt x="211249" y="107950"/>
                </a:lnTo>
                <a:lnTo>
                  <a:pt x="215368" y="121920"/>
                </a:lnTo>
                <a:lnTo>
                  <a:pt x="214154" y="124459"/>
                </a:lnTo>
                <a:lnTo>
                  <a:pt x="211388" y="127000"/>
                </a:lnTo>
                <a:lnTo>
                  <a:pt x="201114" y="140970"/>
                </a:lnTo>
                <a:lnTo>
                  <a:pt x="192392" y="151129"/>
                </a:lnTo>
                <a:lnTo>
                  <a:pt x="183183" y="162559"/>
                </a:lnTo>
                <a:lnTo>
                  <a:pt x="173188" y="172720"/>
                </a:lnTo>
                <a:lnTo>
                  <a:pt x="194799" y="172720"/>
                </a:lnTo>
                <a:lnTo>
                  <a:pt x="220119" y="139700"/>
                </a:lnTo>
                <a:lnTo>
                  <a:pt x="252957" y="139700"/>
                </a:lnTo>
                <a:lnTo>
                  <a:pt x="250289" y="129539"/>
                </a:lnTo>
                <a:lnTo>
                  <a:pt x="248670" y="118109"/>
                </a:lnTo>
                <a:lnTo>
                  <a:pt x="249449" y="106679"/>
                </a:lnTo>
                <a:lnTo>
                  <a:pt x="261050" y="95250"/>
                </a:lnTo>
                <a:lnTo>
                  <a:pt x="273579" y="83820"/>
                </a:lnTo>
                <a:lnTo>
                  <a:pt x="287333" y="74929"/>
                </a:lnTo>
                <a:lnTo>
                  <a:pt x="302604" y="66039"/>
                </a:lnTo>
                <a:lnTo>
                  <a:pt x="307256" y="63500"/>
                </a:lnTo>
                <a:lnTo>
                  <a:pt x="309629" y="59689"/>
                </a:lnTo>
                <a:lnTo>
                  <a:pt x="313487" y="53339"/>
                </a:lnTo>
                <a:lnTo>
                  <a:pt x="312524" y="52070"/>
                </a:lnTo>
                <a:lnTo>
                  <a:pt x="311430" y="50800"/>
                </a:lnTo>
                <a:lnTo>
                  <a:pt x="280906" y="27939"/>
                </a:lnTo>
                <a:close/>
                <a:moveTo>
                  <a:pt x="149701" y="151129"/>
                </a:moveTo>
                <a:lnTo>
                  <a:pt x="38832" y="151129"/>
                </a:lnTo>
                <a:lnTo>
                  <a:pt x="63109" y="168909"/>
                </a:lnTo>
                <a:lnTo>
                  <a:pt x="67036" y="171450"/>
                </a:lnTo>
                <a:lnTo>
                  <a:pt x="72174" y="167639"/>
                </a:lnTo>
                <a:lnTo>
                  <a:pt x="75932" y="166370"/>
                </a:lnTo>
                <a:lnTo>
                  <a:pt x="91441" y="160020"/>
                </a:lnTo>
                <a:lnTo>
                  <a:pt x="108694" y="158750"/>
                </a:lnTo>
                <a:lnTo>
                  <a:pt x="160546" y="158750"/>
                </a:lnTo>
                <a:lnTo>
                  <a:pt x="155005" y="153670"/>
                </a:lnTo>
                <a:lnTo>
                  <a:pt x="149701" y="151129"/>
                </a:lnTo>
                <a:close/>
                <a:moveTo>
                  <a:pt x="123685" y="69850"/>
                </a:moveTo>
                <a:lnTo>
                  <a:pt x="94559" y="69850"/>
                </a:lnTo>
                <a:lnTo>
                  <a:pt x="95206" y="73659"/>
                </a:lnTo>
                <a:lnTo>
                  <a:pt x="94559" y="76200"/>
                </a:lnTo>
                <a:lnTo>
                  <a:pt x="77163" y="111759"/>
                </a:lnTo>
                <a:lnTo>
                  <a:pt x="41599" y="139700"/>
                </a:lnTo>
                <a:lnTo>
                  <a:pt x="40456" y="139700"/>
                </a:lnTo>
                <a:lnTo>
                  <a:pt x="40034" y="142239"/>
                </a:lnTo>
                <a:lnTo>
                  <a:pt x="38842" y="143509"/>
                </a:lnTo>
                <a:lnTo>
                  <a:pt x="130284" y="143509"/>
                </a:lnTo>
                <a:lnTo>
                  <a:pt x="126464" y="142239"/>
                </a:lnTo>
                <a:lnTo>
                  <a:pt x="109326" y="139700"/>
                </a:lnTo>
                <a:lnTo>
                  <a:pt x="117439" y="128270"/>
                </a:lnTo>
                <a:lnTo>
                  <a:pt x="124761" y="115570"/>
                </a:lnTo>
                <a:lnTo>
                  <a:pt x="130220" y="102870"/>
                </a:lnTo>
                <a:lnTo>
                  <a:pt x="132743" y="86359"/>
                </a:lnTo>
                <a:lnTo>
                  <a:pt x="132958" y="81279"/>
                </a:lnTo>
                <a:lnTo>
                  <a:pt x="131882" y="77470"/>
                </a:lnTo>
                <a:lnTo>
                  <a:pt x="129488" y="74929"/>
                </a:lnTo>
                <a:lnTo>
                  <a:pt x="123685" y="69850"/>
                </a:lnTo>
                <a:close/>
                <a:moveTo>
                  <a:pt x="609273" y="74929"/>
                </a:moveTo>
                <a:lnTo>
                  <a:pt x="607460" y="74929"/>
                </a:lnTo>
                <a:lnTo>
                  <a:pt x="574868" y="87629"/>
                </a:lnTo>
                <a:lnTo>
                  <a:pt x="486206" y="125729"/>
                </a:lnTo>
                <a:lnTo>
                  <a:pt x="454659" y="139700"/>
                </a:lnTo>
                <a:lnTo>
                  <a:pt x="497604" y="139700"/>
                </a:lnTo>
                <a:lnTo>
                  <a:pt x="519678" y="129539"/>
                </a:lnTo>
                <a:lnTo>
                  <a:pt x="555592" y="114300"/>
                </a:lnTo>
                <a:lnTo>
                  <a:pt x="579577" y="102870"/>
                </a:lnTo>
                <a:lnTo>
                  <a:pt x="578410" y="102870"/>
                </a:lnTo>
                <a:lnTo>
                  <a:pt x="579176" y="101600"/>
                </a:lnTo>
                <a:lnTo>
                  <a:pt x="586077" y="99059"/>
                </a:lnTo>
                <a:lnTo>
                  <a:pt x="609593" y="82550"/>
                </a:lnTo>
                <a:lnTo>
                  <a:pt x="610855" y="81279"/>
                </a:lnTo>
                <a:lnTo>
                  <a:pt x="611592" y="78739"/>
                </a:lnTo>
                <a:lnTo>
                  <a:pt x="612774" y="77470"/>
                </a:lnTo>
                <a:lnTo>
                  <a:pt x="609273" y="74929"/>
                </a:lnTo>
                <a:close/>
                <a:moveTo>
                  <a:pt x="21565" y="49529"/>
                </a:moveTo>
                <a:lnTo>
                  <a:pt x="16861" y="49529"/>
                </a:lnTo>
                <a:lnTo>
                  <a:pt x="14802" y="53339"/>
                </a:lnTo>
                <a:lnTo>
                  <a:pt x="12591" y="54609"/>
                </a:lnTo>
                <a:lnTo>
                  <a:pt x="96020" y="54609"/>
                </a:lnTo>
                <a:lnTo>
                  <a:pt x="93245" y="53339"/>
                </a:lnTo>
                <a:lnTo>
                  <a:pt x="28201" y="53339"/>
                </a:lnTo>
                <a:lnTo>
                  <a:pt x="21565" y="49529"/>
                </a:lnTo>
                <a:close/>
                <a:moveTo>
                  <a:pt x="71917" y="45720"/>
                </a:moveTo>
                <a:lnTo>
                  <a:pt x="57454" y="45720"/>
                </a:lnTo>
                <a:lnTo>
                  <a:pt x="41972" y="48259"/>
                </a:lnTo>
                <a:lnTo>
                  <a:pt x="37041" y="49529"/>
                </a:lnTo>
                <a:lnTo>
                  <a:pt x="32455" y="50800"/>
                </a:lnTo>
                <a:lnTo>
                  <a:pt x="28201" y="53339"/>
                </a:lnTo>
                <a:lnTo>
                  <a:pt x="93245" y="53339"/>
                </a:lnTo>
                <a:lnTo>
                  <a:pt x="84919" y="49529"/>
                </a:lnTo>
                <a:lnTo>
                  <a:pt x="71917" y="45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TextShape 5"/>
          <p:cNvSpPr txBox="1"/>
          <p:nvPr/>
        </p:nvSpPr>
        <p:spPr>
          <a:xfrm>
            <a:off x="9921240" y="7197120"/>
            <a:ext cx="530640" cy="4386960"/>
          </a:xfrm>
          <a:prstGeom prst="rect">
            <a:avLst/>
          </a:prstGeom>
          <a:noFill/>
          <a:ln>
            <a:noFill/>
          </a:ln>
        </p:spPr>
        <p:txBody>
          <a:bodyPr lIns="0" tIns="720" rIns="0" bIns="0"/>
          <a:lstStyle/>
          <a:p>
            <a:pPr marL="69120">
              <a:lnSpc>
                <a:spcPct val="100000"/>
              </a:lnSpc>
              <a:spcBef>
                <a:spcPts val="6"/>
              </a:spcBef>
            </a:pPr>
            <a:fld id="{023116AF-5A3C-4943-AB71-A684134D57FE}" type="slidenum">
              <a:rPr lang="es-ES" sz="1000" b="0" strike="noStrike" spc="-29" smtClean="0">
                <a:solidFill>
                  <a:srgbClr val="231F20"/>
                </a:solidFill>
                <a:latin typeface="Calibri"/>
              </a:rPr>
              <a:t>18</a:t>
            </a:fld>
            <a:r>
              <a:rPr lang="es-ES" sz="1000" b="0" strike="noStrike" spc="-29" dirty="0" smtClean="0">
                <a:solidFill>
                  <a:srgbClr val="231F20"/>
                </a:solidFill>
                <a:latin typeface="Calibri"/>
              </a:rPr>
              <a:t>/</a:t>
            </a:r>
            <a:r>
              <a:rPr lang="es-ES" sz="1000" b="0" strike="noStrike" spc="-49" dirty="0" smtClean="0">
                <a:solidFill>
                  <a:srgbClr val="231F20"/>
                </a:solidFill>
                <a:latin typeface="Calibri"/>
              </a:rPr>
              <a:t>20</a:t>
            </a:r>
            <a:endParaRPr lang="es-ES" sz="1000" b="0" strike="noStrike" spc="-1" dirty="0">
              <a:latin typeface="Times New Roman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2540499" y="1783725"/>
            <a:ext cx="1563910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ES" sz="1800" b="1" spc="-5" dirty="0" smtClean="0">
                <a:solidFill>
                  <a:srgbClr val="D24269"/>
                </a:solidFill>
                <a:latin typeface="Calibri"/>
                <a:cs typeface="Calibri"/>
              </a:rPr>
              <a:t>10.337</a:t>
            </a:r>
            <a:r>
              <a:rPr sz="1800" b="1" spc="-5" dirty="0" smtClean="0">
                <a:solidFill>
                  <a:srgbClr val="D24269"/>
                </a:solidFill>
                <a:latin typeface="Calibri"/>
                <a:cs typeface="Calibri"/>
              </a:rPr>
              <a:t> </a:t>
            </a:r>
            <a:r>
              <a:rPr lang="es-ES" sz="1800" b="1" spc="-5" dirty="0" smtClean="0">
                <a:solidFill>
                  <a:srgbClr val="D24269"/>
                </a:solidFill>
                <a:latin typeface="Calibri"/>
                <a:cs typeface="Calibri"/>
              </a:rPr>
              <a:t> </a:t>
            </a:r>
            <a:r>
              <a:rPr lang="ca-ES" sz="1800" spc="15" dirty="0" smtClean="0">
                <a:solidFill>
                  <a:srgbClr val="58595B"/>
                </a:solidFill>
                <a:latin typeface="Calibri"/>
                <a:cs typeface="Calibri"/>
              </a:rPr>
              <a:t>altes</a:t>
            </a:r>
            <a:endParaRPr lang="ca-ES" sz="1800" dirty="0">
              <a:latin typeface="Calibri"/>
              <a:cs typeface="Calibri"/>
            </a:endParaRPr>
          </a:p>
        </p:txBody>
      </p:sp>
      <p:graphicFrame>
        <p:nvGraphicFramePr>
          <p:cNvPr id="13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242984"/>
              </p:ext>
            </p:extLst>
          </p:nvPr>
        </p:nvGraphicFramePr>
        <p:xfrm>
          <a:off x="3059182" y="2119075"/>
          <a:ext cx="3196145" cy="67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179"/>
                <a:gridCol w="2638966"/>
              </a:tblGrid>
              <a:tr h="173528">
                <a:tc>
                  <a:txBody>
                    <a:bodyPr/>
                    <a:lstStyle/>
                    <a:p>
                      <a:pPr marR="46355" algn="r">
                        <a:lnSpc>
                          <a:spcPts val="1725"/>
                        </a:lnSpc>
                      </a:pPr>
                      <a:r>
                        <a:rPr lang="es-ES" sz="1500" b="1" dirty="0" smtClean="0">
                          <a:solidFill>
                            <a:srgbClr val="839AC7"/>
                          </a:solidFill>
                          <a:latin typeface="Calibri"/>
                          <a:cs typeface="Calibri"/>
                        </a:rPr>
                        <a:t>7.356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725"/>
                        </a:lnSpc>
                      </a:pPr>
                      <a:r>
                        <a:rPr sz="1500" spc="40" dirty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Hospital </a:t>
                      </a:r>
                      <a:r>
                        <a:rPr sz="1500" spc="20" dirty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Municipal </a:t>
                      </a:r>
                      <a:r>
                        <a:rPr sz="1500" spc="5" dirty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500" spc="-5" dirty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5" dirty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Badalona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83735">
                <a:tc>
                  <a:txBody>
                    <a:bodyPr/>
                    <a:lstStyle/>
                    <a:p>
                      <a:pPr marR="46355" algn="r">
                        <a:lnSpc>
                          <a:spcPts val="1795"/>
                        </a:lnSpc>
                      </a:pPr>
                      <a:r>
                        <a:rPr sz="1500" b="1" dirty="0" smtClean="0">
                          <a:solidFill>
                            <a:srgbClr val="839AC7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500" b="1" spc="-25" dirty="0" smtClean="0">
                          <a:solidFill>
                            <a:srgbClr val="839AC7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lang="es-ES" sz="1500" b="1" spc="-25" dirty="0" smtClean="0">
                          <a:solidFill>
                            <a:srgbClr val="839AC7"/>
                          </a:solidFill>
                          <a:latin typeface="Calibri"/>
                          <a:cs typeface="Calibri"/>
                        </a:rPr>
                        <a:t>981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795"/>
                        </a:lnSpc>
                      </a:pPr>
                      <a:r>
                        <a:rPr sz="1500" spc="25" dirty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Centre Sociosanitari El</a:t>
                      </a:r>
                      <a:r>
                        <a:rPr sz="1500" spc="30" dirty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Carme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83735">
                <a:tc>
                  <a:txBody>
                    <a:bodyPr/>
                    <a:lstStyle/>
                    <a:p>
                      <a:pPr marR="46355" algn="r">
                        <a:lnSpc>
                          <a:spcPts val="1795"/>
                        </a:lnSpc>
                      </a:pP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795"/>
                        </a:lnSpc>
                      </a:pP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4" name="object 7"/>
          <p:cNvSpPr txBox="1"/>
          <p:nvPr/>
        </p:nvSpPr>
        <p:spPr>
          <a:xfrm>
            <a:off x="2249553" y="2656117"/>
            <a:ext cx="3891474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ES" sz="1800" b="1" spc="15" dirty="0" smtClean="0">
                <a:solidFill>
                  <a:srgbClr val="D24269"/>
                </a:solidFill>
                <a:latin typeface="Calibri"/>
                <a:cs typeface="Calibri"/>
              </a:rPr>
              <a:t>1.201</a:t>
            </a:r>
            <a:r>
              <a:rPr sz="1800" b="1" spc="15" dirty="0" smtClean="0">
                <a:solidFill>
                  <a:srgbClr val="D24269"/>
                </a:solidFill>
                <a:latin typeface="Calibri"/>
                <a:cs typeface="Calibri"/>
              </a:rPr>
              <a:t>.</a:t>
            </a:r>
            <a:r>
              <a:rPr lang="es-ES" sz="1800" b="1" spc="15" smtClean="0">
                <a:solidFill>
                  <a:srgbClr val="D24269"/>
                </a:solidFill>
                <a:latin typeface="Calibri"/>
                <a:cs typeface="Calibri"/>
              </a:rPr>
              <a:t>882 </a:t>
            </a:r>
            <a:r>
              <a:rPr sz="1800" b="1" spc="15" dirty="0" smtClean="0">
                <a:solidFill>
                  <a:srgbClr val="D24269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58595B"/>
                </a:solidFill>
                <a:latin typeface="Calibri"/>
                <a:cs typeface="Calibri"/>
              </a:rPr>
              <a:t>visites 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a </a:t>
            </a:r>
            <a:r>
              <a:rPr sz="1800" spc="35" dirty="0">
                <a:solidFill>
                  <a:srgbClr val="58595B"/>
                </a:solidFill>
                <a:latin typeface="Calibri"/>
                <a:cs typeface="Calibri"/>
              </a:rPr>
              <a:t>Consultes</a:t>
            </a:r>
            <a:r>
              <a:rPr sz="1800" spc="1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58595B"/>
                </a:solidFill>
                <a:latin typeface="Calibri"/>
                <a:cs typeface="Calibri"/>
              </a:rPr>
              <a:t>Externes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15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77291"/>
              </p:ext>
            </p:extLst>
          </p:nvPr>
        </p:nvGraphicFramePr>
        <p:xfrm>
          <a:off x="2866735" y="2986402"/>
          <a:ext cx="3371850" cy="1242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7870"/>
                <a:gridCol w="2633980"/>
              </a:tblGrid>
              <a:tr h="241204">
                <a:tc>
                  <a:txBody>
                    <a:bodyPr/>
                    <a:lstStyle/>
                    <a:p>
                      <a:pPr marR="46355" algn="r">
                        <a:lnSpc>
                          <a:spcPts val="1725"/>
                        </a:lnSpc>
                      </a:pPr>
                      <a:r>
                        <a:rPr lang="es-ES" sz="1500" b="1" spc="-10" dirty="0" smtClean="0">
                          <a:solidFill>
                            <a:srgbClr val="839AC7"/>
                          </a:solidFill>
                          <a:latin typeface="Calibri"/>
                          <a:cs typeface="Calibri"/>
                        </a:rPr>
                        <a:t>932.012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725"/>
                        </a:lnSpc>
                      </a:pPr>
                      <a:r>
                        <a:rPr lang="ca-ES" sz="1500" spc="15" noProof="0" dirty="0" smtClean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Atenció</a:t>
                      </a:r>
                      <a:r>
                        <a:rPr lang="ca-ES" sz="1500" spc="30" noProof="0" dirty="0" smtClean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ca-ES" sz="1500" spc="10" noProof="0" dirty="0" smtClean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primària</a:t>
                      </a:r>
                      <a:endParaRPr lang="ca-ES" sz="1500" noProof="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50400">
                <a:tc>
                  <a:txBody>
                    <a:bodyPr/>
                    <a:lstStyle/>
                    <a:p>
                      <a:pPr marR="46355" algn="r">
                        <a:lnSpc>
                          <a:spcPts val="1795"/>
                        </a:lnSpc>
                      </a:pPr>
                      <a:r>
                        <a:rPr sz="1500" b="1" dirty="0" smtClean="0">
                          <a:solidFill>
                            <a:srgbClr val="839AC7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500" b="1" dirty="0" smtClean="0">
                          <a:solidFill>
                            <a:srgbClr val="839AC7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1500" b="1" spc="-40" dirty="0" smtClean="0">
                          <a:solidFill>
                            <a:srgbClr val="839AC7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lang="es-ES" sz="1500" b="1" spc="-40" dirty="0" smtClean="0">
                          <a:solidFill>
                            <a:srgbClr val="839AC7"/>
                          </a:solidFill>
                          <a:latin typeface="Calibri"/>
                          <a:cs typeface="Calibri"/>
                        </a:rPr>
                        <a:t>022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795"/>
                        </a:lnSpc>
                      </a:pPr>
                      <a:r>
                        <a:rPr lang="ca-ES" sz="1500" spc="40" noProof="0" dirty="0" smtClean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Hospital </a:t>
                      </a:r>
                      <a:r>
                        <a:rPr lang="ca-ES" sz="1500" spc="20" noProof="0" dirty="0" smtClean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Municipal </a:t>
                      </a:r>
                      <a:r>
                        <a:rPr lang="ca-ES" sz="1500" spc="5" noProof="0" dirty="0" smtClean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lang="ca-ES" sz="1500" spc="-5" noProof="0" dirty="0" smtClean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ca-ES" sz="1500" spc="15" noProof="0" dirty="0" smtClean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Badalona</a:t>
                      </a:r>
                      <a:endParaRPr lang="ca-ES" sz="1500" noProof="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50398">
                <a:tc>
                  <a:txBody>
                    <a:bodyPr/>
                    <a:lstStyle/>
                    <a:p>
                      <a:pPr marR="46355" algn="r">
                        <a:lnSpc>
                          <a:spcPts val="1795"/>
                        </a:lnSpc>
                      </a:pPr>
                      <a:r>
                        <a:rPr sz="1500" b="1" dirty="0" smtClean="0">
                          <a:solidFill>
                            <a:srgbClr val="839AC7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500" b="1" dirty="0" smtClean="0">
                          <a:solidFill>
                            <a:srgbClr val="839AC7"/>
                          </a:solidFill>
                          <a:latin typeface="Calibri"/>
                          <a:cs typeface="Calibri"/>
                        </a:rPr>
                        <a:t>4.010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795"/>
                        </a:lnSpc>
                      </a:pPr>
                      <a:r>
                        <a:rPr lang="ca-ES" sz="1500" spc="65" noProof="0" dirty="0" smtClean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ASSIR</a:t>
                      </a:r>
                      <a:endParaRPr lang="ca-ES" sz="1500" noProof="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50401">
                <a:tc>
                  <a:txBody>
                    <a:bodyPr/>
                    <a:lstStyle/>
                    <a:p>
                      <a:pPr marR="46355" algn="r">
                        <a:lnSpc>
                          <a:spcPts val="1795"/>
                        </a:lnSpc>
                      </a:pPr>
                      <a:r>
                        <a:rPr lang="es-ES" sz="1500" b="1" spc="-10" dirty="0" smtClean="0">
                          <a:solidFill>
                            <a:srgbClr val="839AC7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500" b="1" dirty="0" smtClean="0">
                          <a:solidFill>
                            <a:srgbClr val="839AC7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lang="es-ES" sz="1500" b="1" dirty="0" smtClean="0">
                          <a:solidFill>
                            <a:srgbClr val="839AC7"/>
                          </a:solidFill>
                          <a:latin typeface="Calibri"/>
                          <a:cs typeface="Calibri"/>
                        </a:rPr>
                        <a:t>532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795"/>
                        </a:lnSpc>
                      </a:pPr>
                      <a:r>
                        <a:rPr lang="ca-ES" sz="1500" spc="25" noProof="0" dirty="0" smtClean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Centre Sociosanitari El</a:t>
                      </a:r>
                      <a:r>
                        <a:rPr lang="ca-ES" sz="1500" spc="30" noProof="0" dirty="0" smtClean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Carme</a:t>
                      </a:r>
                      <a:endParaRPr lang="ca-ES" sz="1500" noProof="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50401">
                <a:tc>
                  <a:txBody>
                    <a:bodyPr/>
                    <a:lstStyle/>
                    <a:p>
                      <a:pPr marR="46355" algn="r">
                        <a:lnSpc>
                          <a:spcPts val="1795"/>
                        </a:lnSpc>
                      </a:pPr>
                      <a:r>
                        <a:rPr lang="es-ES" sz="1500" b="1" spc="-10" dirty="0" smtClean="0">
                          <a:solidFill>
                            <a:srgbClr val="839AC7"/>
                          </a:solidFill>
                          <a:latin typeface="Calibri"/>
                          <a:cs typeface="Calibri"/>
                        </a:rPr>
                        <a:t>131</a:t>
                      </a:r>
                      <a:r>
                        <a:rPr sz="1500" b="1" dirty="0" smtClean="0">
                          <a:solidFill>
                            <a:srgbClr val="839AC7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lang="es-ES" sz="1500" b="1" dirty="0" smtClean="0">
                          <a:solidFill>
                            <a:srgbClr val="839AC7"/>
                          </a:solidFill>
                          <a:latin typeface="Calibri"/>
                          <a:cs typeface="Calibri"/>
                        </a:rPr>
                        <a:t>306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 marR="0" indent="0" algn="l" defTabSz="914400" rtl="0" eaLnBrk="1" fontAlgn="auto" latinLnBrk="0" hangingPunct="1">
                        <a:lnSpc>
                          <a:spcPts val="17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500" spc="20" noProof="0" dirty="0" smtClean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Salut </a:t>
                      </a:r>
                      <a:r>
                        <a:rPr lang="ca-ES" sz="1500" spc="15" noProof="0" dirty="0" smtClean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mental </a:t>
                      </a:r>
                      <a:r>
                        <a:rPr lang="ca-ES" sz="1500" spc="35" noProof="0" dirty="0" smtClean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lang="ca-ES" sz="1500" spc="60" noProof="0" dirty="0" smtClean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ca-ES" sz="1500" spc="20" noProof="0" dirty="0" smtClean="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addiccions</a:t>
                      </a:r>
                      <a:endParaRPr lang="ca-ES" sz="1500" noProof="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94360" y="4254948"/>
            <a:ext cx="5346700" cy="20877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lang="es-ES" b="1" spc="40" dirty="0" smtClean="0">
                <a:solidFill>
                  <a:srgbClr val="D24269"/>
                </a:solidFill>
                <a:latin typeface="Calibri"/>
                <a:cs typeface="Calibri"/>
              </a:rPr>
              <a:t>  </a:t>
            </a:r>
            <a:r>
              <a:rPr lang="ca-ES" b="1" spc="40" dirty="0" smtClean="0">
                <a:solidFill>
                  <a:srgbClr val="D24269"/>
                </a:solidFill>
                <a:latin typeface="Calibri"/>
                <a:cs typeface="Calibri"/>
              </a:rPr>
              <a:t>4.762  </a:t>
            </a:r>
            <a:r>
              <a:rPr lang="ca-ES" spc="25" dirty="0" smtClean="0">
                <a:solidFill>
                  <a:srgbClr val="58595B"/>
                </a:solidFill>
                <a:latin typeface="Calibri"/>
                <a:cs typeface="Calibri"/>
              </a:rPr>
              <a:t>intervencions</a:t>
            </a:r>
            <a:r>
              <a:rPr lang="ca-ES" spc="40" dirty="0" smtClean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lang="ca-ES" spc="15" dirty="0" smtClean="0">
                <a:solidFill>
                  <a:srgbClr val="58595B"/>
                </a:solidFill>
                <a:latin typeface="Calibri"/>
                <a:cs typeface="Calibri"/>
              </a:rPr>
              <a:t>quirúrgiques</a:t>
            </a:r>
          </a:p>
          <a:p>
            <a:pPr marL="12700">
              <a:spcBef>
                <a:spcPts val="635"/>
              </a:spcBef>
            </a:pPr>
            <a:r>
              <a:rPr lang="ca-ES" b="1" spc="15" dirty="0" smtClean="0">
                <a:solidFill>
                  <a:srgbClr val="D24269"/>
                </a:solidFill>
                <a:latin typeface="Calibri"/>
                <a:cs typeface="Calibri"/>
              </a:rPr>
              <a:t>  6.743  </a:t>
            </a:r>
            <a:r>
              <a:rPr lang="ca-ES" spc="25" dirty="0" smtClean="0">
                <a:solidFill>
                  <a:srgbClr val="58595B"/>
                </a:solidFill>
                <a:latin typeface="Calibri"/>
                <a:cs typeface="Calibri"/>
              </a:rPr>
              <a:t>cirurgia menor ambulatòria</a:t>
            </a:r>
            <a:endParaRPr lang="ca-ES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ca-ES" b="1" spc="15" dirty="0" smtClean="0">
                <a:solidFill>
                  <a:srgbClr val="D24269"/>
                </a:solidFill>
                <a:latin typeface="Calibri"/>
                <a:cs typeface="Calibri"/>
              </a:rPr>
              <a:t>46.727  </a:t>
            </a:r>
            <a:r>
              <a:rPr lang="ca-ES" spc="25" dirty="0" smtClean="0">
                <a:solidFill>
                  <a:srgbClr val="58595B"/>
                </a:solidFill>
                <a:latin typeface="Calibri"/>
                <a:cs typeface="Calibri"/>
              </a:rPr>
              <a:t>urgències</a:t>
            </a:r>
            <a:endParaRPr lang="ca-ES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lang="ca-ES" b="1" spc="90" dirty="0" smtClean="0">
                <a:solidFill>
                  <a:srgbClr val="D24269"/>
                </a:solidFill>
                <a:latin typeface="Calibri"/>
                <a:cs typeface="Calibri"/>
              </a:rPr>
              <a:t>  3.932 </a:t>
            </a:r>
            <a:r>
              <a:rPr lang="ca-ES" spc="20" dirty="0" smtClean="0">
                <a:solidFill>
                  <a:srgbClr val="58595B"/>
                </a:solidFill>
                <a:latin typeface="Calibri"/>
                <a:cs typeface="Calibri"/>
              </a:rPr>
              <a:t>valoracions </a:t>
            </a:r>
            <a:r>
              <a:rPr lang="ca-ES" spc="5" dirty="0" smtClean="0">
                <a:solidFill>
                  <a:srgbClr val="58595B"/>
                </a:solidFill>
                <a:latin typeface="Calibri"/>
                <a:cs typeface="Calibri"/>
              </a:rPr>
              <a:t>de </a:t>
            </a:r>
            <a:r>
              <a:rPr lang="ca-ES" spc="10" dirty="0" smtClean="0">
                <a:solidFill>
                  <a:srgbClr val="58595B"/>
                </a:solidFill>
                <a:latin typeface="Calibri"/>
                <a:cs typeface="Calibri"/>
              </a:rPr>
              <a:t>la</a:t>
            </a:r>
            <a:r>
              <a:rPr lang="ca-ES" spc="40" dirty="0" smtClean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lang="ca-ES" spc="15" dirty="0" smtClean="0">
                <a:solidFill>
                  <a:srgbClr val="58595B"/>
                </a:solidFill>
                <a:latin typeface="Calibri"/>
                <a:cs typeface="Calibri"/>
              </a:rPr>
              <a:t>dependència</a:t>
            </a:r>
            <a:endParaRPr lang="ca-ES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ca-ES" b="1" spc="-40" dirty="0" smtClean="0">
                <a:solidFill>
                  <a:srgbClr val="D24269"/>
                </a:solidFill>
                <a:latin typeface="Calibri"/>
                <a:cs typeface="Calibri"/>
              </a:rPr>
              <a:t>   1.521   </a:t>
            </a:r>
            <a:r>
              <a:rPr lang="ca-ES" spc="20" dirty="0" smtClean="0">
                <a:solidFill>
                  <a:srgbClr val="58595B"/>
                </a:solidFill>
                <a:latin typeface="Calibri"/>
                <a:cs typeface="Calibri"/>
              </a:rPr>
              <a:t>valoracions </a:t>
            </a:r>
            <a:r>
              <a:rPr lang="ca-ES" spc="5" dirty="0" smtClean="0">
                <a:solidFill>
                  <a:srgbClr val="58595B"/>
                </a:solidFill>
                <a:latin typeface="Calibri"/>
                <a:cs typeface="Calibri"/>
              </a:rPr>
              <a:t>de </a:t>
            </a:r>
            <a:r>
              <a:rPr lang="ca-ES" spc="10" dirty="0" smtClean="0">
                <a:solidFill>
                  <a:srgbClr val="58595B"/>
                </a:solidFill>
                <a:latin typeface="Calibri"/>
                <a:cs typeface="Calibri"/>
              </a:rPr>
              <a:t>la</a:t>
            </a:r>
            <a:r>
              <a:rPr lang="ca-ES" spc="190" dirty="0" smtClean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lang="ca-ES" spc="25" dirty="0" smtClean="0">
                <a:solidFill>
                  <a:srgbClr val="58595B"/>
                </a:solidFill>
                <a:latin typeface="Calibri"/>
                <a:cs typeface="Calibri"/>
              </a:rPr>
              <a:t>discapacitat</a:t>
            </a:r>
            <a:endParaRPr lang="ca-ES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ca-ES" b="1" spc="-5" dirty="0" smtClean="0">
                <a:solidFill>
                  <a:srgbClr val="D24269"/>
                </a:solidFill>
                <a:latin typeface="Calibri"/>
                <a:cs typeface="Calibri"/>
              </a:rPr>
              <a:t>55.135  </a:t>
            </a:r>
            <a:r>
              <a:rPr lang="ca-ES" spc="20" dirty="0" smtClean="0">
                <a:solidFill>
                  <a:srgbClr val="58595B"/>
                </a:solidFill>
                <a:latin typeface="Calibri"/>
                <a:cs typeface="Calibri"/>
              </a:rPr>
              <a:t>ATDOM i visites domiciliàries  </a:t>
            </a:r>
            <a:endParaRPr lang="ca-E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7942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546120" y="482760"/>
            <a:ext cx="1270800" cy="12754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180" dirty="0">
                <a:solidFill>
                  <a:srgbClr val="FFFFFF"/>
                </a:solidFill>
                <a:latin typeface="Calibri"/>
              </a:rPr>
              <a:t>D</a:t>
            </a:r>
            <a:r>
              <a:rPr lang="ca-ES" sz="1800" b="1" strike="noStrike" spc="72" dirty="0">
                <a:solidFill>
                  <a:srgbClr val="FFFFFF"/>
                </a:solidFill>
                <a:latin typeface="Calibri"/>
              </a:rPr>
              <a:t>ES</a:t>
            </a:r>
            <a:r>
              <a:rPr lang="ca-ES" sz="1800" b="1" strike="noStrike" spc="-4" dirty="0">
                <a:solidFill>
                  <a:srgbClr val="FFFFFF"/>
                </a:solidFill>
                <a:latin typeface="Calibri"/>
              </a:rPr>
              <a:t>T</a:t>
            </a:r>
            <a:r>
              <a:rPr lang="ca-ES" sz="1800" b="1" strike="noStrike" spc="72" dirty="0">
                <a:solidFill>
                  <a:srgbClr val="FFFFFF"/>
                </a:solidFill>
                <a:latin typeface="Calibri"/>
              </a:rPr>
              <a:t>A</a:t>
            </a:r>
            <a:r>
              <a:rPr lang="ca-ES" sz="1800" b="1" strike="noStrike" spc="157" dirty="0">
                <a:solidFill>
                  <a:srgbClr val="FFFFFF"/>
                </a:solidFill>
                <a:latin typeface="Calibri"/>
              </a:rPr>
              <a:t>C</a:t>
            </a:r>
            <a:r>
              <a:rPr lang="ca-ES" sz="1800" b="1" strike="noStrike" spc="49" dirty="0">
                <a:solidFill>
                  <a:srgbClr val="FFFFFF"/>
                </a:solidFill>
                <a:latin typeface="Calibri"/>
              </a:rPr>
              <a:t>A</a:t>
            </a:r>
            <a:r>
              <a:rPr lang="ca-ES" sz="1800" b="1" strike="noStrike" spc="72" dirty="0">
                <a:solidFill>
                  <a:srgbClr val="FFFFFF"/>
                </a:solidFill>
                <a:latin typeface="Calibri"/>
              </a:rPr>
              <a:t>TS</a:t>
            </a:r>
            <a:endParaRPr lang="ca-E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CustomShape 2"/>
          <p:cNvSpPr/>
          <p:nvPr/>
        </p:nvSpPr>
        <p:spPr>
          <a:xfrm>
            <a:off x="432000" y="1062000"/>
            <a:ext cx="982800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49" dirty="0" smtClean="0">
                <a:solidFill>
                  <a:srgbClr val="FFFFFF"/>
                </a:solidFill>
                <a:latin typeface="Calibri"/>
              </a:rPr>
              <a:t>Projectes</a:t>
            </a:r>
            <a:r>
              <a:rPr lang="ca-ES" sz="2400" b="1" strike="noStrike" spc="-69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ca-ES" sz="2400" b="1" strike="noStrike" spc="32" dirty="0" smtClean="0">
                <a:solidFill>
                  <a:srgbClr val="FFFFFF"/>
                </a:solidFill>
                <a:latin typeface="Calibri"/>
              </a:rPr>
              <a:t>europeus, innovació i recerca              </a:t>
            </a:r>
            <a:r>
              <a:rPr lang="ca-ES" sz="2000" b="1" strike="noStrike" spc="32" dirty="0" smtClean="0">
                <a:solidFill>
                  <a:srgbClr val="FFFFFF"/>
                </a:solidFill>
                <a:latin typeface="Calibri"/>
              </a:rPr>
              <a:t>                #</a:t>
            </a:r>
            <a:r>
              <a:rPr lang="ca-ES" sz="2000" b="1" spc="32" dirty="0" err="1" smtClean="0">
                <a:solidFill>
                  <a:srgbClr val="FFFFFF"/>
                </a:solidFill>
                <a:latin typeface="Calibri"/>
              </a:rPr>
              <a:t>A</a:t>
            </a:r>
            <a:r>
              <a:rPr lang="ca-ES" sz="2000" b="1" strike="noStrike" spc="32" dirty="0" err="1" smtClean="0">
                <a:solidFill>
                  <a:srgbClr val="FFFFFF"/>
                </a:solidFill>
                <a:latin typeface="Calibri"/>
              </a:rPr>
              <a:t>mblesTICBSAAvança</a:t>
            </a:r>
            <a:r>
              <a:rPr lang="ca-ES" sz="2000" b="1" strike="noStrike" spc="32" dirty="0" smtClean="0">
                <a:solidFill>
                  <a:srgbClr val="FFFFFF"/>
                </a:solidFill>
                <a:latin typeface="Calibri"/>
              </a:rPr>
              <a:t>       </a:t>
            </a:r>
            <a:r>
              <a:rPr lang="ca-ES" sz="2400" b="1" strike="noStrike" spc="32" dirty="0" smtClean="0">
                <a:solidFill>
                  <a:srgbClr val="FFFFFF"/>
                </a:solidFill>
                <a:latin typeface="Calibri"/>
              </a:rPr>
              <a:t>               </a:t>
            </a:r>
            <a:endParaRPr lang="ca-ES" sz="2400" b="0" strike="noStrike" spc="-1" dirty="0">
              <a:latin typeface="Arial"/>
            </a:endParaRPr>
          </a:p>
        </p:txBody>
      </p:sp>
      <p:sp>
        <p:nvSpPr>
          <p:cNvPr id="384" name="CustomShape 3"/>
          <p:cNvSpPr/>
          <p:nvPr/>
        </p:nvSpPr>
        <p:spPr>
          <a:xfrm>
            <a:off x="9544680" y="548280"/>
            <a:ext cx="612360" cy="372960"/>
          </a:xfrm>
          <a:custGeom>
            <a:avLst/>
            <a:gdLst/>
            <a:ahLst/>
            <a:cxnLst/>
            <a:rect l="l" t="t" r="r" b="b"/>
            <a:pathLst>
              <a:path w="612775" h="373380">
                <a:moveTo>
                  <a:pt x="252957" y="139700"/>
                </a:moveTo>
                <a:lnTo>
                  <a:pt x="220119" y="139700"/>
                </a:lnTo>
                <a:lnTo>
                  <a:pt x="221277" y="140970"/>
                </a:lnTo>
                <a:lnTo>
                  <a:pt x="222050" y="142239"/>
                </a:lnTo>
                <a:lnTo>
                  <a:pt x="228374" y="165100"/>
                </a:lnTo>
                <a:lnTo>
                  <a:pt x="234133" y="186689"/>
                </a:lnTo>
                <a:lnTo>
                  <a:pt x="238935" y="209550"/>
                </a:lnTo>
                <a:lnTo>
                  <a:pt x="242095" y="233679"/>
                </a:lnTo>
                <a:lnTo>
                  <a:pt x="242074" y="260350"/>
                </a:lnTo>
                <a:lnTo>
                  <a:pt x="228969" y="300989"/>
                </a:lnTo>
                <a:lnTo>
                  <a:pt x="200199" y="330200"/>
                </a:lnTo>
                <a:lnTo>
                  <a:pt x="178382" y="339089"/>
                </a:lnTo>
                <a:lnTo>
                  <a:pt x="176021" y="339089"/>
                </a:lnTo>
                <a:lnTo>
                  <a:pt x="175480" y="342900"/>
                </a:lnTo>
                <a:lnTo>
                  <a:pt x="176782" y="345439"/>
                </a:lnTo>
                <a:lnTo>
                  <a:pt x="177621" y="346709"/>
                </a:lnTo>
                <a:lnTo>
                  <a:pt x="177814" y="349250"/>
                </a:lnTo>
                <a:lnTo>
                  <a:pt x="178754" y="349250"/>
                </a:lnTo>
                <a:lnTo>
                  <a:pt x="181661" y="351789"/>
                </a:lnTo>
                <a:lnTo>
                  <a:pt x="183749" y="354329"/>
                </a:lnTo>
                <a:lnTo>
                  <a:pt x="185220" y="359409"/>
                </a:lnTo>
                <a:lnTo>
                  <a:pt x="184953" y="359409"/>
                </a:lnTo>
                <a:lnTo>
                  <a:pt x="186695" y="360679"/>
                </a:lnTo>
                <a:lnTo>
                  <a:pt x="187183" y="361950"/>
                </a:lnTo>
                <a:lnTo>
                  <a:pt x="188181" y="367029"/>
                </a:lnTo>
                <a:lnTo>
                  <a:pt x="189356" y="370839"/>
                </a:lnTo>
                <a:lnTo>
                  <a:pt x="193868" y="373379"/>
                </a:lnTo>
                <a:lnTo>
                  <a:pt x="198706" y="373379"/>
                </a:lnTo>
                <a:lnTo>
                  <a:pt x="236608" y="353059"/>
                </a:lnTo>
                <a:lnTo>
                  <a:pt x="273423" y="300989"/>
                </a:lnTo>
                <a:lnTo>
                  <a:pt x="279632" y="274320"/>
                </a:lnTo>
                <a:lnTo>
                  <a:pt x="278647" y="241300"/>
                </a:lnTo>
                <a:lnTo>
                  <a:pt x="281371" y="240029"/>
                </a:lnTo>
                <a:lnTo>
                  <a:pt x="283429" y="238759"/>
                </a:lnTo>
                <a:lnTo>
                  <a:pt x="295517" y="238759"/>
                </a:lnTo>
                <a:lnTo>
                  <a:pt x="299416" y="232409"/>
                </a:lnTo>
                <a:lnTo>
                  <a:pt x="304710" y="228600"/>
                </a:lnTo>
                <a:lnTo>
                  <a:pt x="311038" y="223520"/>
                </a:lnTo>
                <a:lnTo>
                  <a:pt x="318039" y="219709"/>
                </a:lnTo>
                <a:lnTo>
                  <a:pt x="346080" y="207009"/>
                </a:lnTo>
                <a:lnTo>
                  <a:pt x="356533" y="201929"/>
                </a:lnTo>
                <a:lnTo>
                  <a:pt x="272065" y="201929"/>
                </a:lnTo>
                <a:lnTo>
                  <a:pt x="268570" y="189229"/>
                </a:lnTo>
                <a:lnTo>
                  <a:pt x="264785" y="175259"/>
                </a:lnTo>
                <a:lnTo>
                  <a:pt x="260789" y="162559"/>
                </a:lnTo>
                <a:lnTo>
                  <a:pt x="253290" y="140970"/>
                </a:lnTo>
                <a:lnTo>
                  <a:pt x="252957" y="139700"/>
                </a:lnTo>
                <a:close/>
                <a:moveTo>
                  <a:pt x="182601" y="358139"/>
                </a:moveTo>
                <a:lnTo>
                  <a:pt x="182466" y="359409"/>
                </a:lnTo>
                <a:lnTo>
                  <a:pt x="185220" y="359409"/>
                </a:lnTo>
                <a:lnTo>
                  <a:pt x="182601" y="358139"/>
                </a:lnTo>
                <a:close/>
                <a:moveTo>
                  <a:pt x="160546" y="158750"/>
                </a:moveTo>
                <a:lnTo>
                  <a:pt x="108694" y="158750"/>
                </a:lnTo>
                <a:lnTo>
                  <a:pt x="125399" y="161289"/>
                </a:lnTo>
                <a:lnTo>
                  <a:pt x="139267" y="165100"/>
                </a:lnTo>
                <a:lnTo>
                  <a:pt x="139900" y="166370"/>
                </a:lnTo>
                <a:lnTo>
                  <a:pt x="141684" y="167639"/>
                </a:lnTo>
                <a:lnTo>
                  <a:pt x="144089" y="171450"/>
                </a:lnTo>
                <a:lnTo>
                  <a:pt x="146048" y="176529"/>
                </a:lnTo>
                <a:lnTo>
                  <a:pt x="147175" y="180339"/>
                </a:lnTo>
                <a:lnTo>
                  <a:pt x="148568" y="195579"/>
                </a:lnTo>
                <a:lnTo>
                  <a:pt x="144884" y="208279"/>
                </a:lnTo>
                <a:lnTo>
                  <a:pt x="137859" y="219709"/>
                </a:lnTo>
                <a:lnTo>
                  <a:pt x="129229" y="228600"/>
                </a:lnTo>
                <a:lnTo>
                  <a:pt x="126402" y="233679"/>
                </a:lnTo>
                <a:lnTo>
                  <a:pt x="122953" y="238759"/>
                </a:lnTo>
                <a:lnTo>
                  <a:pt x="115229" y="246379"/>
                </a:lnTo>
                <a:lnTo>
                  <a:pt x="111333" y="247650"/>
                </a:lnTo>
                <a:lnTo>
                  <a:pt x="107714" y="252729"/>
                </a:lnTo>
                <a:lnTo>
                  <a:pt x="103790" y="252729"/>
                </a:lnTo>
                <a:lnTo>
                  <a:pt x="99329" y="255270"/>
                </a:lnTo>
                <a:lnTo>
                  <a:pt x="97765" y="257809"/>
                </a:lnTo>
                <a:lnTo>
                  <a:pt x="91454" y="262889"/>
                </a:lnTo>
                <a:lnTo>
                  <a:pt x="86492" y="267970"/>
                </a:lnTo>
                <a:lnTo>
                  <a:pt x="82798" y="273050"/>
                </a:lnTo>
                <a:lnTo>
                  <a:pt x="80295" y="279400"/>
                </a:lnTo>
                <a:lnTo>
                  <a:pt x="76271" y="284479"/>
                </a:lnTo>
                <a:lnTo>
                  <a:pt x="78551" y="293370"/>
                </a:lnTo>
                <a:lnTo>
                  <a:pt x="83159" y="297179"/>
                </a:lnTo>
                <a:lnTo>
                  <a:pt x="84912" y="302259"/>
                </a:lnTo>
                <a:lnTo>
                  <a:pt x="89460" y="304800"/>
                </a:lnTo>
                <a:lnTo>
                  <a:pt x="96452" y="313689"/>
                </a:lnTo>
                <a:lnTo>
                  <a:pt x="100673" y="321309"/>
                </a:lnTo>
                <a:lnTo>
                  <a:pt x="112460" y="320039"/>
                </a:lnTo>
                <a:lnTo>
                  <a:pt x="114976" y="320039"/>
                </a:lnTo>
                <a:lnTo>
                  <a:pt x="117151" y="318770"/>
                </a:lnTo>
                <a:lnTo>
                  <a:pt x="152220" y="285750"/>
                </a:lnTo>
                <a:lnTo>
                  <a:pt x="177835" y="238759"/>
                </a:lnTo>
                <a:lnTo>
                  <a:pt x="182348" y="215900"/>
                </a:lnTo>
                <a:lnTo>
                  <a:pt x="181164" y="190500"/>
                </a:lnTo>
                <a:lnTo>
                  <a:pt x="194799" y="172720"/>
                </a:lnTo>
                <a:lnTo>
                  <a:pt x="173188" y="172720"/>
                </a:lnTo>
                <a:lnTo>
                  <a:pt x="170782" y="168909"/>
                </a:lnTo>
                <a:lnTo>
                  <a:pt x="168501" y="166370"/>
                </a:lnTo>
                <a:lnTo>
                  <a:pt x="166087" y="163829"/>
                </a:lnTo>
                <a:lnTo>
                  <a:pt x="160546" y="158750"/>
                </a:lnTo>
                <a:close/>
                <a:moveTo>
                  <a:pt x="39057" y="304800"/>
                </a:moveTo>
                <a:lnTo>
                  <a:pt x="3584" y="304800"/>
                </a:lnTo>
                <a:lnTo>
                  <a:pt x="4976" y="314959"/>
                </a:lnTo>
                <a:lnTo>
                  <a:pt x="8464" y="314959"/>
                </a:lnTo>
                <a:lnTo>
                  <a:pt x="16981" y="316229"/>
                </a:lnTo>
                <a:lnTo>
                  <a:pt x="27699" y="316229"/>
                </a:lnTo>
                <a:lnTo>
                  <a:pt x="37788" y="314959"/>
                </a:lnTo>
                <a:lnTo>
                  <a:pt x="39057" y="304800"/>
                </a:lnTo>
                <a:close/>
                <a:moveTo>
                  <a:pt x="10299" y="53339"/>
                </a:moveTo>
                <a:lnTo>
                  <a:pt x="8009" y="58420"/>
                </a:lnTo>
                <a:lnTo>
                  <a:pt x="5716" y="62229"/>
                </a:lnTo>
                <a:lnTo>
                  <a:pt x="4852" y="67309"/>
                </a:lnTo>
                <a:lnTo>
                  <a:pt x="3514" y="77470"/>
                </a:lnTo>
                <a:lnTo>
                  <a:pt x="2780" y="87629"/>
                </a:lnTo>
                <a:lnTo>
                  <a:pt x="2192" y="99059"/>
                </a:lnTo>
                <a:lnTo>
                  <a:pt x="1293" y="109220"/>
                </a:lnTo>
                <a:lnTo>
                  <a:pt x="120" y="153670"/>
                </a:lnTo>
                <a:lnTo>
                  <a:pt x="0" y="215900"/>
                </a:lnTo>
                <a:lnTo>
                  <a:pt x="524" y="255270"/>
                </a:lnTo>
                <a:lnTo>
                  <a:pt x="1586" y="311150"/>
                </a:lnTo>
                <a:lnTo>
                  <a:pt x="1801" y="313689"/>
                </a:lnTo>
                <a:lnTo>
                  <a:pt x="3471" y="313689"/>
                </a:lnTo>
                <a:lnTo>
                  <a:pt x="3038" y="311150"/>
                </a:lnTo>
                <a:lnTo>
                  <a:pt x="2595" y="307339"/>
                </a:lnTo>
                <a:lnTo>
                  <a:pt x="3584" y="304800"/>
                </a:lnTo>
                <a:lnTo>
                  <a:pt x="39057" y="304800"/>
                </a:lnTo>
                <a:lnTo>
                  <a:pt x="40484" y="293370"/>
                </a:lnTo>
                <a:lnTo>
                  <a:pt x="40258" y="252729"/>
                </a:lnTo>
                <a:lnTo>
                  <a:pt x="40201" y="246379"/>
                </a:lnTo>
                <a:lnTo>
                  <a:pt x="39073" y="196850"/>
                </a:lnTo>
                <a:lnTo>
                  <a:pt x="38956" y="180339"/>
                </a:lnTo>
                <a:lnTo>
                  <a:pt x="38832" y="151129"/>
                </a:lnTo>
                <a:lnTo>
                  <a:pt x="149701" y="151129"/>
                </a:lnTo>
                <a:lnTo>
                  <a:pt x="141744" y="147320"/>
                </a:lnTo>
                <a:lnTo>
                  <a:pt x="130284" y="143509"/>
                </a:lnTo>
                <a:lnTo>
                  <a:pt x="38842" y="143509"/>
                </a:lnTo>
                <a:lnTo>
                  <a:pt x="39749" y="127000"/>
                </a:lnTo>
                <a:lnTo>
                  <a:pt x="41098" y="110489"/>
                </a:lnTo>
                <a:lnTo>
                  <a:pt x="42570" y="95250"/>
                </a:lnTo>
                <a:lnTo>
                  <a:pt x="43847" y="80009"/>
                </a:lnTo>
                <a:lnTo>
                  <a:pt x="48919" y="76200"/>
                </a:lnTo>
                <a:lnTo>
                  <a:pt x="54973" y="73659"/>
                </a:lnTo>
                <a:lnTo>
                  <a:pt x="61729" y="71120"/>
                </a:lnTo>
                <a:lnTo>
                  <a:pt x="69981" y="69850"/>
                </a:lnTo>
                <a:lnTo>
                  <a:pt x="123685" y="69850"/>
                </a:lnTo>
                <a:lnTo>
                  <a:pt x="122234" y="68579"/>
                </a:lnTo>
                <a:lnTo>
                  <a:pt x="114069" y="63500"/>
                </a:lnTo>
                <a:lnTo>
                  <a:pt x="105246" y="58420"/>
                </a:lnTo>
                <a:lnTo>
                  <a:pt x="96020" y="54609"/>
                </a:lnTo>
                <a:lnTo>
                  <a:pt x="12591" y="54609"/>
                </a:lnTo>
                <a:lnTo>
                  <a:pt x="10299" y="53339"/>
                </a:lnTo>
                <a:close/>
                <a:moveTo>
                  <a:pt x="464771" y="167639"/>
                </a:moveTo>
                <a:lnTo>
                  <a:pt x="432335" y="167639"/>
                </a:lnTo>
                <a:lnTo>
                  <a:pt x="438526" y="184150"/>
                </a:lnTo>
                <a:lnTo>
                  <a:pt x="442915" y="196850"/>
                </a:lnTo>
                <a:lnTo>
                  <a:pt x="447767" y="208279"/>
                </a:lnTo>
                <a:lnTo>
                  <a:pt x="453715" y="218439"/>
                </a:lnTo>
                <a:lnTo>
                  <a:pt x="461390" y="227329"/>
                </a:lnTo>
                <a:lnTo>
                  <a:pt x="462115" y="228600"/>
                </a:lnTo>
                <a:lnTo>
                  <a:pt x="464236" y="228600"/>
                </a:lnTo>
                <a:lnTo>
                  <a:pt x="466320" y="231139"/>
                </a:lnTo>
                <a:lnTo>
                  <a:pt x="467722" y="233679"/>
                </a:lnTo>
                <a:lnTo>
                  <a:pt x="471594" y="234950"/>
                </a:lnTo>
                <a:lnTo>
                  <a:pt x="474139" y="236220"/>
                </a:lnTo>
                <a:lnTo>
                  <a:pt x="477143" y="240029"/>
                </a:lnTo>
                <a:lnTo>
                  <a:pt x="480459" y="241300"/>
                </a:lnTo>
                <a:lnTo>
                  <a:pt x="484926" y="242570"/>
                </a:lnTo>
                <a:lnTo>
                  <a:pt x="487943" y="240029"/>
                </a:lnTo>
                <a:lnTo>
                  <a:pt x="488350" y="236220"/>
                </a:lnTo>
                <a:lnTo>
                  <a:pt x="489840" y="233679"/>
                </a:lnTo>
                <a:lnTo>
                  <a:pt x="489749" y="229870"/>
                </a:lnTo>
                <a:lnTo>
                  <a:pt x="486665" y="222250"/>
                </a:lnTo>
                <a:lnTo>
                  <a:pt x="483507" y="215900"/>
                </a:lnTo>
                <a:lnTo>
                  <a:pt x="480478" y="208279"/>
                </a:lnTo>
                <a:lnTo>
                  <a:pt x="477778" y="200659"/>
                </a:lnTo>
                <a:lnTo>
                  <a:pt x="474816" y="194309"/>
                </a:lnTo>
                <a:lnTo>
                  <a:pt x="471507" y="186689"/>
                </a:lnTo>
                <a:lnTo>
                  <a:pt x="468322" y="180339"/>
                </a:lnTo>
                <a:lnTo>
                  <a:pt x="465732" y="171450"/>
                </a:lnTo>
                <a:lnTo>
                  <a:pt x="464771" y="167639"/>
                </a:lnTo>
                <a:close/>
                <a:moveTo>
                  <a:pt x="295517" y="238759"/>
                </a:moveTo>
                <a:lnTo>
                  <a:pt x="287634" y="238759"/>
                </a:lnTo>
                <a:lnTo>
                  <a:pt x="291814" y="241300"/>
                </a:lnTo>
                <a:lnTo>
                  <a:pt x="295517" y="238759"/>
                </a:lnTo>
                <a:close/>
                <a:moveTo>
                  <a:pt x="375817" y="0"/>
                </a:moveTo>
                <a:lnTo>
                  <a:pt x="346322" y="50800"/>
                </a:lnTo>
                <a:lnTo>
                  <a:pt x="321268" y="104139"/>
                </a:lnTo>
                <a:lnTo>
                  <a:pt x="308632" y="130809"/>
                </a:lnTo>
                <a:lnTo>
                  <a:pt x="300046" y="148589"/>
                </a:lnTo>
                <a:lnTo>
                  <a:pt x="291548" y="167639"/>
                </a:lnTo>
                <a:lnTo>
                  <a:pt x="282451" y="185420"/>
                </a:lnTo>
                <a:lnTo>
                  <a:pt x="272065" y="201929"/>
                </a:lnTo>
                <a:lnTo>
                  <a:pt x="356533" y="201929"/>
                </a:lnTo>
                <a:lnTo>
                  <a:pt x="366986" y="196850"/>
                </a:lnTo>
                <a:lnTo>
                  <a:pt x="321384" y="196850"/>
                </a:lnTo>
                <a:lnTo>
                  <a:pt x="337314" y="162559"/>
                </a:lnTo>
                <a:lnTo>
                  <a:pt x="353166" y="127000"/>
                </a:lnTo>
                <a:lnTo>
                  <a:pt x="369267" y="92709"/>
                </a:lnTo>
                <a:lnTo>
                  <a:pt x="385944" y="59689"/>
                </a:lnTo>
                <a:lnTo>
                  <a:pt x="386310" y="58420"/>
                </a:lnTo>
                <a:lnTo>
                  <a:pt x="386573" y="58420"/>
                </a:lnTo>
                <a:lnTo>
                  <a:pt x="386931" y="57150"/>
                </a:lnTo>
                <a:lnTo>
                  <a:pt x="387626" y="55879"/>
                </a:lnTo>
                <a:lnTo>
                  <a:pt x="423381" y="55879"/>
                </a:lnTo>
                <a:lnTo>
                  <a:pt x="417946" y="38100"/>
                </a:lnTo>
                <a:lnTo>
                  <a:pt x="416272" y="31750"/>
                </a:lnTo>
                <a:lnTo>
                  <a:pt x="413875" y="26670"/>
                </a:lnTo>
                <a:lnTo>
                  <a:pt x="409430" y="19050"/>
                </a:lnTo>
                <a:lnTo>
                  <a:pt x="407343" y="19050"/>
                </a:lnTo>
                <a:lnTo>
                  <a:pt x="405528" y="16509"/>
                </a:lnTo>
                <a:lnTo>
                  <a:pt x="401769" y="15239"/>
                </a:lnTo>
                <a:lnTo>
                  <a:pt x="398807" y="11429"/>
                </a:lnTo>
                <a:lnTo>
                  <a:pt x="393907" y="10159"/>
                </a:lnTo>
                <a:lnTo>
                  <a:pt x="392513" y="8889"/>
                </a:lnTo>
                <a:lnTo>
                  <a:pt x="389780" y="7620"/>
                </a:lnTo>
                <a:lnTo>
                  <a:pt x="383797" y="5079"/>
                </a:lnTo>
                <a:lnTo>
                  <a:pt x="380389" y="1270"/>
                </a:lnTo>
                <a:lnTo>
                  <a:pt x="375817" y="0"/>
                </a:lnTo>
                <a:close/>
                <a:moveTo>
                  <a:pt x="423381" y="55879"/>
                </a:moveTo>
                <a:lnTo>
                  <a:pt x="387626" y="55879"/>
                </a:lnTo>
                <a:lnTo>
                  <a:pt x="387910" y="57150"/>
                </a:lnTo>
                <a:lnTo>
                  <a:pt x="426616" y="153670"/>
                </a:lnTo>
                <a:lnTo>
                  <a:pt x="425542" y="153670"/>
                </a:lnTo>
                <a:lnTo>
                  <a:pt x="399713" y="165100"/>
                </a:lnTo>
                <a:lnTo>
                  <a:pt x="374572" y="175259"/>
                </a:lnTo>
                <a:lnTo>
                  <a:pt x="349103" y="186689"/>
                </a:lnTo>
                <a:lnTo>
                  <a:pt x="322434" y="196850"/>
                </a:lnTo>
                <a:lnTo>
                  <a:pt x="366986" y="196850"/>
                </a:lnTo>
                <a:lnTo>
                  <a:pt x="374825" y="193039"/>
                </a:lnTo>
                <a:lnTo>
                  <a:pt x="432335" y="167639"/>
                </a:lnTo>
                <a:lnTo>
                  <a:pt x="464771" y="167639"/>
                </a:lnTo>
                <a:lnTo>
                  <a:pt x="464451" y="166370"/>
                </a:lnTo>
                <a:lnTo>
                  <a:pt x="461807" y="161289"/>
                </a:lnTo>
                <a:lnTo>
                  <a:pt x="460300" y="156209"/>
                </a:lnTo>
                <a:lnTo>
                  <a:pt x="483808" y="146050"/>
                </a:lnTo>
                <a:lnTo>
                  <a:pt x="497604" y="139700"/>
                </a:lnTo>
                <a:lnTo>
                  <a:pt x="454659" y="139700"/>
                </a:lnTo>
                <a:lnTo>
                  <a:pt x="447843" y="120650"/>
                </a:lnTo>
                <a:lnTo>
                  <a:pt x="439993" y="100329"/>
                </a:lnTo>
                <a:lnTo>
                  <a:pt x="432060" y="80009"/>
                </a:lnTo>
                <a:lnTo>
                  <a:pt x="424545" y="59689"/>
                </a:lnTo>
                <a:lnTo>
                  <a:pt x="423381" y="55879"/>
                </a:lnTo>
                <a:close/>
                <a:moveTo>
                  <a:pt x="280906" y="27939"/>
                </a:moveTo>
                <a:lnTo>
                  <a:pt x="278651" y="29209"/>
                </a:lnTo>
                <a:lnTo>
                  <a:pt x="277051" y="29209"/>
                </a:lnTo>
                <a:lnTo>
                  <a:pt x="260303" y="38100"/>
                </a:lnTo>
                <a:lnTo>
                  <a:pt x="221933" y="71120"/>
                </a:lnTo>
                <a:lnTo>
                  <a:pt x="211249" y="107950"/>
                </a:lnTo>
                <a:lnTo>
                  <a:pt x="215368" y="121920"/>
                </a:lnTo>
                <a:lnTo>
                  <a:pt x="214154" y="124459"/>
                </a:lnTo>
                <a:lnTo>
                  <a:pt x="211388" y="127000"/>
                </a:lnTo>
                <a:lnTo>
                  <a:pt x="201114" y="140970"/>
                </a:lnTo>
                <a:lnTo>
                  <a:pt x="192392" y="151129"/>
                </a:lnTo>
                <a:lnTo>
                  <a:pt x="183183" y="162559"/>
                </a:lnTo>
                <a:lnTo>
                  <a:pt x="173188" y="172720"/>
                </a:lnTo>
                <a:lnTo>
                  <a:pt x="194799" y="172720"/>
                </a:lnTo>
                <a:lnTo>
                  <a:pt x="220119" y="139700"/>
                </a:lnTo>
                <a:lnTo>
                  <a:pt x="252957" y="139700"/>
                </a:lnTo>
                <a:lnTo>
                  <a:pt x="250289" y="129539"/>
                </a:lnTo>
                <a:lnTo>
                  <a:pt x="248670" y="118109"/>
                </a:lnTo>
                <a:lnTo>
                  <a:pt x="249449" y="106679"/>
                </a:lnTo>
                <a:lnTo>
                  <a:pt x="261050" y="95250"/>
                </a:lnTo>
                <a:lnTo>
                  <a:pt x="273579" y="83820"/>
                </a:lnTo>
                <a:lnTo>
                  <a:pt x="287333" y="74929"/>
                </a:lnTo>
                <a:lnTo>
                  <a:pt x="302604" y="66039"/>
                </a:lnTo>
                <a:lnTo>
                  <a:pt x="307256" y="63500"/>
                </a:lnTo>
                <a:lnTo>
                  <a:pt x="309629" y="59689"/>
                </a:lnTo>
                <a:lnTo>
                  <a:pt x="313487" y="53339"/>
                </a:lnTo>
                <a:lnTo>
                  <a:pt x="312524" y="52070"/>
                </a:lnTo>
                <a:lnTo>
                  <a:pt x="311430" y="50800"/>
                </a:lnTo>
                <a:lnTo>
                  <a:pt x="280906" y="27939"/>
                </a:lnTo>
                <a:close/>
                <a:moveTo>
                  <a:pt x="149701" y="151129"/>
                </a:moveTo>
                <a:lnTo>
                  <a:pt x="38832" y="151129"/>
                </a:lnTo>
                <a:lnTo>
                  <a:pt x="63109" y="168909"/>
                </a:lnTo>
                <a:lnTo>
                  <a:pt x="67036" y="171450"/>
                </a:lnTo>
                <a:lnTo>
                  <a:pt x="72174" y="167639"/>
                </a:lnTo>
                <a:lnTo>
                  <a:pt x="75932" y="166370"/>
                </a:lnTo>
                <a:lnTo>
                  <a:pt x="91441" y="160020"/>
                </a:lnTo>
                <a:lnTo>
                  <a:pt x="108694" y="158750"/>
                </a:lnTo>
                <a:lnTo>
                  <a:pt x="160546" y="158750"/>
                </a:lnTo>
                <a:lnTo>
                  <a:pt x="155005" y="153670"/>
                </a:lnTo>
                <a:lnTo>
                  <a:pt x="149701" y="151129"/>
                </a:lnTo>
                <a:close/>
                <a:moveTo>
                  <a:pt x="123685" y="69850"/>
                </a:moveTo>
                <a:lnTo>
                  <a:pt x="94559" y="69850"/>
                </a:lnTo>
                <a:lnTo>
                  <a:pt x="95206" y="73659"/>
                </a:lnTo>
                <a:lnTo>
                  <a:pt x="94559" y="76200"/>
                </a:lnTo>
                <a:lnTo>
                  <a:pt x="77163" y="111759"/>
                </a:lnTo>
                <a:lnTo>
                  <a:pt x="41599" y="139700"/>
                </a:lnTo>
                <a:lnTo>
                  <a:pt x="40456" y="139700"/>
                </a:lnTo>
                <a:lnTo>
                  <a:pt x="40034" y="142239"/>
                </a:lnTo>
                <a:lnTo>
                  <a:pt x="38842" y="143509"/>
                </a:lnTo>
                <a:lnTo>
                  <a:pt x="130284" y="143509"/>
                </a:lnTo>
                <a:lnTo>
                  <a:pt x="126464" y="142239"/>
                </a:lnTo>
                <a:lnTo>
                  <a:pt x="109326" y="139700"/>
                </a:lnTo>
                <a:lnTo>
                  <a:pt x="117439" y="128270"/>
                </a:lnTo>
                <a:lnTo>
                  <a:pt x="124761" y="115570"/>
                </a:lnTo>
                <a:lnTo>
                  <a:pt x="130220" y="102870"/>
                </a:lnTo>
                <a:lnTo>
                  <a:pt x="132743" y="86359"/>
                </a:lnTo>
                <a:lnTo>
                  <a:pt x="132958" y="81279"/>
                </a:lnTo>
                <a:lnTo>
                  <a:pt x="131882" y="77470"/>
                </a:lnTo>
                <a:lnTo>
                  <a:pt x="129488" y="74929"/>
                </a:lnTo>
                <a:lnTo>
                  <a:pt x="123685" y="69850"/>
                </a:lnTo>
                <a:close/>
                <a:moveTo>
                  <a:pt x="609273" y="74929"/>
                </a:moveTo>
                <a:lnTo>
                  <a:pt x="607460" y="74929"/>
                </a:lnTo>
                <a:lnTo>
                  <a:pt x="574868" y="87629"/>
                </a:lnTo>
                <a:lnTo>
                  <a:pt x="486206" y="125729"/>
                </a:lnTo>
                <a:lnTo>
                  <a:pt x="454659" y="139700"/>
                </a:lnTo>
                <a:lnTo>
                  <a:pt x="497604" y="139700"/>
                </a:lnTo>
                <a:lnTo>
                  <a:pt x="519678" y="129539"/>
                </a:lnTo>
                <a:lnTo>
                  <a:pt x="555592" y="114300"/>
                </a:lnTo>
                <a:lnTo>
                  <a:pt x="579577" y="102870"/>
                </a:lnTo>
                <a:lnTo>
                  <a:pt x="578410" y="102870"/>
                </a:lnTo>
                <a:lnTo>
                  <a:pt x="579176" y="101600"/>
                </a:lnTo>
                <a:lnTo>
                  <a:pt x="586077" y="99059"/>
                </a:lnTo>
                <a:lnTo>
                  <a:pt x="609593" y="82550"/>
                </a:lnTo>
                <a:lnTo>
                  <a:pt x="610855" y="81279"/>
                </a:lnTo>
                <a:lnTo>
                  <a:pt x="611592" y="78739"/>
                </a:lnTo>
                <a:lnTo>
                  <a:pt x="612774" y="77470"/>
                </a:lnTo>
                <a:lnTo>
                  <a:pt x="609273" y="74929"/>
                </a:lnTo>
                <a:close/>
                <a:moveTo>
                  <a:pt x="21565" y="49529"/>
                </a:moveTo>
                <a:lnTo>
                  <a:pt x="16861" y="49529"/>
                </a:lnTo>
                <a:lnTo>
                  <a:pt x="14802" y="53339"/>
                </a:lnTo>
                <a:lnTo>
                  <a:pt x="12591" y="54609"/>
                </a:lnTo>
                <a:lnTo>
                  <a:pt x="96020" y="54609"/>
                </a:lnTo>
                <a:lnTo>
                  <a:pt x="93245" y="53339"/>
                </a:lnTo>
                <a:lnTo>
                  <a:pt x="28201" y="53339"/>
                </a:lnTo>
                <a:lnTo>
                  <a:pt x="21565" y="49529"/>
                </a:lnTo>
                <a:close/>
                <a:moveTo>
                  <a:pt x="71917" y="45720"/>
                </a:moveTo>
                <a:lnTo>
                  <a:pt x="57454" y="45720"/>
                </a:lnTo>
                <a:lnTo>
                  <a:pt x="41972" y="48259"/>
                </a:lnTo>
                <a:lnTo>
                  <a:pt x="37041" y="49529"/>
                </a:lnTo>
                <a:lnTo>
                  <a:pt x="32455" y="50800"/>
                </a:lnTo>
                <a:lnTo>
                  <a:pt x="28201" y="53339"/>
                </a:lnTo>
                <a:lnTo>
                  <a:pt x="93245" y="53339"/>
                </a:lnTo>
                <a:lnTo>
                  <a:pt x="84919" y="49529"/>
                </a:lnTo>
                <a:lnTo>
                  <a:pt x="71917" y="45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4"/>
          <p:cNvSpPr/>
          <p:nvPr/>
        </p:nvSpPr>
        <p:spPr>
          <a:xfrm>
            <a:off x="432000" y="1595880"/>
            <a:ext cx="5066640" cy="31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2000" b="1" strike="noStrike" spc="49" dirty="0" err="1">
                <a:solidFill>
                  <a:srgbClr val="D24269"/>
                </a:solidFill>
                <a:latin typeface="Calibri"/>
              </a:rPr>
              <a:t>Àmbit</a:t>
            </a:r>
            <a:r>
              <a:rPr lang="es-ES" sz="2000" b="1" strike="noStrike" spc="49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2000" b="1" strike="noStrike" spc="49" dirty="0" err="1">
                <a:solidFill>
                  <a:srgbClr val="D24269"/>
                </a:solidFill>
                <a:latin typeface="Calibri"/>
              </a:rPr>
              <a:t>europeu</a:t>
            </a:r>
            <a:endParaRPr lang="es-ES" sz="2000" b="0" strike="noStrike" spc="-1" dirty="0">
              <a:latin typeface="Arial"/>
            </a:endParaRPr>
          </a:p>
        </p:txBody>
      </p:sp>
      <p:sp>
        <p:nvSpPr>
          <p:cNvPr id="387" name="TextShape 6"/>
          <p:cNvSpPr txBox="1"/>
          <p:nvPr/>
        </p:nvSpPr>
        <p:spPr>
          <a:xfrm>
            <a:off x="9921240" y="7197120"/>
            <a:ext cx="454320" cy="4386960"/>
          </a:xfrm>
          <a:prstGeom prst="rect">
            <a:avLst/>
          </a:prstGeom>
          <a:noFill/>
          <a:ln>
            <a:noFill/>
          </a:ln>
        </p:spPr>
        <p:txBody>
          <a:bodyPr lIns="0" tIns="720" rIns="0" bIns="0"/>
          <a:lstStyle/>
          <a:p>
            <a:pPr marL="69120">
              <a:lnSpc>
                <a:spcPct val="100000"/>
              </a:lnSpc>
              <a:spcBef>
                <a:spcPts val="6"/>
              </a:spcBef>
            </a:pPr>
            <a:fld id="{9A0B0927-8F65-45DA-8B3D-FB7F2FE27353}" type="slidenum">
              <a:rPr lang="es-ES" sz="1000" b="0" strike="noStrike" spc="-29" smtClean="0">
                <a:solidFill>
                  <a:srgbClr val="231F20"/>
                </a:solidFill>
                <a:latin typeface="Calibri"/>
              </a:rPr>
              <a:t>19</a:t>
            </a:fld>
            <a:r>
              <a:rPr lang="es-ES" sz="1000" b="0" strike="noStrike" spc="-29" dirty="0" smtClean="0">
                <a:solidFill>
                  <a:srgbClr val="231F20"/>
                </a:solidFill>
                <a:latin typeface="Calibri"/>
              </a:rPr>
              <a:t>/</a:t>
            </a:r>
            <a:r>
              <a:rPr lang="es-ES" sz="1000" b="0" strike="noStrike" spc="-49" dirty="0" smtClean="0">
                <a:solidFill>
                  <a:srgbClr val="231F20"/>
                </a:solidFill>
                <a:latin typeface="Calibri"/>
              </a:rPr>
              <a:t>20</a:t>
            </a:r>
            <a:endParaRPr lang="es-ES" sz="1000" b="0" strike="noStrike" spc="-1" dirty="0">
              <a:latin typeface="Times New Roman"/>
            </a:endParaRPr>
          </a:p>
        </p:txBody>
      </p:sp>
      <p:sp>
        <p:nvSpPr>
          <p:cNvPr id="388" name="CustomShape 7"/>
          <p:cNvSpPr/>
          <p:nvPr/>
        </p:nvSpPr>
        <p:spPr>
          <a:xfrm>
            <a:off x="432000" y="3611340"/>
            <a:ext cx="5066640" cy="31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2000" b="1" strike="noStrike" spc="49" dirty="0" err="1">
                <a:solidFill>
                  <a:srgbClr val="D24269"/>
                </a:solidFill>
                <a:latin typeface="Calibri"/>
              </a:rPr>
              <a:t>Innovació</a:t>
            </a:r>
            <a:endParaRPr lang="es-ES" sz="2000" b="0" strike="noStrike" spc="-1" dirty="0">
              <a:latin typeface="Arial"/>
            </a:endParaRPr>
          </a:p>
        </p:txBody>
      </p:sp>
      <p:sp>
        <p:nvSpPr>
          <p:cNvPr id="390" name="CustomShape 9"/>
          <p:cNvSpPr/>
          <p:nvPr/>
        </p:nvSpPr>
        <p:spPr>
          <a:xfrm>
            <a:off x="432000" y="5593140"/>
            <a:ext cx="5066640" cy="31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2000" b="1" strike="noStrike" spc="49" dirty="0">
                <a:solidFill>
                  <a:srgbClr val="D24269"/>
                </a:solidFill>
                <a:latin typeface="Calibri"/>
              </a:rPr>
              <a:t>Recerca</a:t>
            </a:r>
            <a:endParaRPr lang="es-ES" sz="2000" b="0" strike="noStrike" spc="-1" dirty="0">
              <a:latin typeface="Arial"/>
            </a:endParaRPr>
          </a:p>
        </p:txBody>
      </p:sp>
      <p:graphicFrame>
        <p:nvGraphicFramePr>
          <p:cNvPr id="391" name="Table 10"/>
          <p:cNvGraphicFramePr/>
          <p:nvPr>
            <p:extLst>
              <p:ext uri="{D42A27DB-BD31-4B8C-83A1-F6EECF244321}">
                <p14:modId xmlns:p14="http://schemas.microsoft.com/office/powerpoint/2010/main" val="1462279853"/>
              </p:ext>
            </p:extLst>
          </p:nvPr>
        </p:nvGraphicFramePr>
        <p:xfrm>
          <a:off x="328680" y="6194700"/>
          <a:ext cx="9828360" cy="365760"/>
        </p:xfrm>
        <a:graphic>
          <a:graphicData uri="http://schemas.openxmlformats.org/drawingml/2006/table">
            <a:tbl>
              <a:tblPr/>
              <a:tblGrid>
                <a:gridCol w="1638000"/>
                <a:gridCol w="5848200"/>
                <a:gridCol w="2342160"/>
              </a:tblGrid>
              <a:tr h="18828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9000" indent="-285480">
                        <a:lnSpc>
                          <a:spcPts val="1480"/>
                        </a:lnSpc>
                        <a:buClr>
                          <a:srgbClr val="58595B"/>
                        </a:buClr>
                        <a:buFont typeface="Arial"/>
                        <a:buChar char="•"/>
                      </a:pPr>
                      <a:r>
                        <a:rPr lang="ca-ES" sz="1300" b="0" strike="noStrike" spc="-9" noProof="0" dirty="0" smtClean="0">
                          <a:solidFill>
                            <a:srgbClr val="5859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 activitats científiques  </a:t>
                      </a:r>
                      <a:endParaRPr lang="ca-ES" sz="1300" b="0" strike="noStrike" spc="-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57733"/>
              </p:ext>
            </p:extLst>
          </p:nvPr>
        </p:nvGraphicFramePr>
        <p:xfrm>
          <a:off x="432001" y="2081479"/>
          <a:ext cx="9241935" cy="1054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0331"/>
                <a:gridCol w="5900688"/>
                <a:gridCol w="1800916"/>
              </a:tblGrid>
              <a:tr h="1231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839A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275"/>
                        </a:lnSpc>
                      </a:pPr>
                      <a:r>
                        <a:rPr sz="2000" spc="25" dirty="0">
                          <a:solidFill>
                            <a:srgbClr val="D24269"/>
                          </a:solidFill>
                          <a:latin typeface="Gill Sans MT"/>
                          <a:cs typeface="Gill Sans MT"/>
                        </a:rPr>
                        <a:t>Descripció</a:t>
                      </a:r>
                      <a:endParaRPr sz="2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839A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2275"/>
                        </a:lnSpc>
                      </a:pPr>
                      <a:r>
                        <a:rPr sz="2000" i="1" spc="-5" dirty="0">
                          <a:solidFill>
                            <a:srgbClr val="D24269"/>
                          </a:solidFill>
                          <a:latin typeface="Book Antiqua"/>
                          <a:cs typeface="Book Antiqua"/>
                        </a:rPr>
                        <a:t>Partners</a:t>
                      </a:r>
                      <a:endParaRPr sz="2000" dirty="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839A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1200" i="1" spc="10" dirty="0" smtClean="0">
                        <a:solidFill>
                          <a:srgbClr val="58595B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200" i="1" spc="10" dirty="0" smtClean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DIH-HERO (SANDRO PROJECT)</a:t>
                      </a:r>
                      <a:endParaRPr sz="1200" i="1" spc="10" dirty="0">
                        <a:solidFill>
                          <a:srgbClr val="58595B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839A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460"/>
                        </a:lnSpc>
                      </a:pPr>
                      <a:endParaRPr lang="ca-ES" sz="1300" noProof="0" dirty="0" smtClean="0">
                        <a:solidFill>
                          <a:srgbClr val="58595B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  <a:p>
                      <a:pPr marL="83185">
                        <a:lnSpc>
                          <a:spcPts val="1460"/>
                        </a:lnSpc>
                      </a:pPr>
                      <a:r>
                        <a:rPr lang="ca-ES" sz="1300" noProof="0" dirty="0" smtClean="0">
                          <a:solidFill>
                            <a:srgbClr val="58595B"/>
                          </a:solidFill>
                          <a:latin typeface="Calibri"/>
                          <a:ea typeface="+mn-ea"/>
                          <a:cs typeface="Calibri"/>
                        </a:rPr>
                        <a:t>Projecte</a:t>
                      </a:r>
                      <a:r>
                        <a:rPr lang="ca-ES" sz="1300" baseline="0" noProof="0" dirty="0" smtClean="0">
                          <a:solidFill>
                            <a:srgbClr val="58595B"/>
                          </a:solidFill>
                          <a:latin typeface="Calibri"/>
                          <a:ea typeface="+mn-ea"/>
                          <a:cs typeface="Calibri"/>
                        </a:rPr>
                        <a:t> d’aplicació de la robòtica en entorns sanitaris, és l’embrió del projecte d’innovació i aplicació de la robòtica a l’Hospital Municipal de Badalona</a:t>
                      </a:r>
                      <a:endParaRPr lang="ca-ES" sz="1300" noProof="0" dirty="0">
                        <a:solidFill>
                          <a:srgbClr val="58595B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839A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ca-ES" sz="1100" noProof="0" dirty="0" smtClean="0">
                        <a:latin typeface="Times New Roman"/>
                        <a:cs typeface="Times New Roman"/>
                      </a:endParaRPr>
                    </a:p>
                    <a:p>
                      <a:pPr marL="386715" marR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 startAt="17"/>
                        <a:tabLst/>
                        <a:defRPr/>
                      </a:pPr>
                      <a:r>
                        <a:rPr lang="ca-ES" sz="1300" spc="5" noProof="0" dirty="0" smtClean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Membres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rgbClr val="839A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47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480"/>
                        </a:lnSpc>
                      </a:pPr>
                      <a:endParaRPr lang="ca-ES" sz="1300" noProof="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480"/>
                        </a:lnSpc>
                      </a:pPr>
                      <a:endParaRPr lang="ca-ES" sz="1300" noProof="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2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22151"/>
              </p:ext>
            </p:extLst>
          </p:nvPr>
        </p:nvGraphicFramePr>
        <p:xfrm>
          <a:off x="432000" y="3929220"/>
          <a:ext cx="9324644" cy="162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4116"/>
                <a:gridCol w="5548397"/>
                <a:gridCol w="2222131"/>
              </a:tblGrid>
              <a:tr h="251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839A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275"/>
                        </a:lnSpc>
                      </a:pPr>
                      <a:endParaRPr sz="2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839A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2275"/>
                        </a:lnSpc>
                      </a:pPr>
                      <a:endParaRPr sz="2000" dirty="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839A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lang="ca-ES" sz="1300" i="0" dirty="0" smtClean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ca-ES" sz="1300" i="0" dirty="0" smtClean="0">
                          <a:latin typeface="Calibri"/>
                          <a:cs typeface="Calibri"/>
                        </a:rPr>
                        <a:t>Consolidació de les iniciatives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lang="ca-ES" sz="1300" i="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T w="12700" cap="flat" cmpd="sng" algn="ctr">
                      <a:solidFill>
                        <a:srgbClr val="839A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8935" indent="-285750">
                        <a:lnSpc>
                          <a:spcPts val="1480"/>
                        </a:lnSpc>
                        <a:buFont typeface="Arial" panose="020B0604020202020204" pitchFamily="34" charset="0"/>
                        <a:buChar char="•"/>
                      </a:pPr>
                      <a:endParaRPr lang="ca-ES" sz="1300" spc="-10" dirty="0" smtClean="0">
                        <a:solidFill>
                          <a:srgbClr val="58595B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  <a:p>
                      <a:pPr marL="368935" indent="-285750">
                        <a:lnSpc>
                          <a:spcPts val="148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a-ES" sz="1300" spc="-10" dirty="0" smtClean="0">
                          <a:solidFill>
                            <a:srgbClr val="58595B"/>
                          </a:solidFill>
                          <a:latin typeface="Calibri"/>
                          <a:ea typeface="+mn-ea"/>
                          <a:cs typeface="Calibri"/>
                        </a:rPr>
                        <a:t>BSA </a:t>
                      </a:r>
                      <a:r>
                        <a:rPr lang="ca-ES" sz="1300" spc="-10" dirty="0" err="1" smtClean="0">
                          <a:solidFill>
                            <a:srgbClr val="58595B"/>
                          </a:solidFill>
                          <a:latin typeface="Calibri"/>
                          <a:ea typeface="+mn-ea"/>
                          <a:cs typeface="Calibri"/>
                        </a:rPr>
                        <a:t>APPediatria</a:t>
                      </a:r>
                      <a:r>
                        <a:rPr lang="ca-ES" sz="1300" spc="-10" dirty="0" smtClean="0">
                          <a:solidFill>
                            <a:srgbClr val="58595B"/>
                          </a:solidFill>
                          <a:latin typeface="Calibri"/>
                          <a:ea typeface="+mn-ea"/>
                          <a:cs typeface="Calibri"/>
                        </a:rPr>
                        <a:t>, </a:t>
                      </a:r>
                      <a:r>
                        <a:rPr lang="ca-ES" sz="1300" spc="-10" dirty="0" err="1" smtClean="0">
                          <a:solidFill>
                            <a:srgbClr val="58595B"/>
                          </a:solidFill>
                          <a:latin typeface="Calibri"/>
                          <a:ea typeface="+mn-ea"/>
                          <a:cs typeface="Calibri"/>
                        </a:rPr>
                        <a:t>l’app</a:t>
                      </a:r>
                      <a:r>
                        <a:rPr lang="ca-ES" sz="1300" spc="-10" dirty="0" smtClean="0">
                          <a:solidFill>
                            <a:srgbClr val="58595B"/>
                          </a:solidFill>
                          <a:latin typeface="Calibri"/>
                          <a:ea typeface="+mn-ea"/>
                          <a:cs typeface="Calibri"/>
                        </a:rPr>
                        <a:t> de Pediatria </a:t>
                      </a:r>
                    </a:p>
                    <a:p>
                      <a:pPr marL="368935" indent="-285750">
                        <a:lnSpc>
                          <a:spcPts val="148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a-ES" sz="1300" spc="-10" dirty="0" smtClean="0">
                          <a:solidFill>
                            <a:srgbClr val="58595B"/>
                          </a:solidFill>
                          <a:latin typeface="Calibri"/>
                          <a:ea typeface="+mn-ea"/>
                          <a:cs typeface="Calibri"/>
                        </a:rPr>
                        <a:t>Consulta Externa de Prescripció Tecnològica (CEPT) </a:t>
                      </a:r>
                    </a:p>
                    <a:p>
                      <a:pPr marL="368935" indent="-285750">
                        <a:lnSpc>
                          <a:spcPts val="148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a-ES" sz="1300" spc="-10" dirty="0" smtClean="0">
                          <a:solidFill>
                            <a:srgbClr val="58595B"/>
                          </a:solidFill>
                          <a:latin typeface="Calibri"/>
                          <a:ea typeface="+mn-ea"/>
                          <a:cs typeface="Calibri"/>
                        </a:rPr>
                        <a:t>Supera tu </a:t>
                      </a:r>
                      <a:r>
                        <a:rPr lang="ca-ES" sz="1300" spc="-10" dirty="0" err="1" smtClean="0">
                          <a:solidFill>
                            <a:srgbClr val="58595B"/>
                          </a:solidFill>
                          <a:latin typeface="Calibri"/>
                          <a:ea typeface="+mn-ea"/>
                          <a:cs typeface="Calibri"/>
                        </a:rPr>
                        <a:t>Depresión</a:t>
                      </a:r>
                      <a:r>
                        <a:rPr lang="ca-ES" sz="1300" spc="-10" dirty="0" smtClean="0">
                          <a:solidFill>
                            <a:srgbClr val="58595B"/>
                          </a:solidFill>
                          <a:latin typeface="Calibri"/>
                          <a:ea typeface="+mn-ea"/>
                          <a:cs typeface="Calibri"/>
                        </a:rPr>
                        <a:t>, plataforma</a:t>
                      </a:r>
                      <a:r>
                        <a:rPr lang="ca-ES" sz="1300" spc="-10" baseline="0" dirty="0" smtClean="0">
                          <a:solidFill>
                            <a:srgbClr val="58595B"/>
                          </a:solidFill>
                          <a:latin typeface="Calibri"/>
                          <a:ea typeface="+mn-ea"/>
                          <a:cs typeface="Calibri"/>
                        </a:rPr>
                        <a:t> online </a:t>
                      </a:r>
                      <a:r>
                        <a:rPr lang="ca-ES" sz="1300" spc="-10" noProof="0" dirty="0" smtClean="0">
                          <a:solidFill>
                            <a:srgbClr val="58595B"/>
                          </a:solidFill>
                          <a:latin typeface="Calibri"/>
                          <a:ea typeface="+mn-ea"/>
                          <a:cs typeface="Calibri"/>
                        </a:rPr>
                        <a:t>que dóna accés a la teràpia cognitiva conductual (TCC) sense la participació presencial d'un terapeuta per als pacients que tenen depressió.</a:t>
                      </a:r>
                      <a:endParaRPr lang="ca-ES" sz="1300" spc="-10" dirty="0">
                        <a:solidFill>
                          <a:srgbClr val="58595B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839A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T w="12700" cap="flat" cmpd="sng" algn="ctr">
                      <a:solidFill>
                        <a:srgbClr val="839A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4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460"/>
                        </a:lnSpc>
                      </a:pPr>
                      <a:endParaRPr sz="1300" dirty="0">
                        <a:solidFill>
                          <a:srgbClr val="58595B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239050"/>
              </p:ext>
            </p:extLst>
          </p:nvPr>
        </p:nvGraphicFramePr>
        <p:xfrm>
          <a:off x="432000" y="5809498"/>
          <a:ext cx="9304282" cy="11126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890"/>
                <a:gridCol w="7268392"/>
              </a:tblGrid>
              <a:tr h="251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839A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275"/>
                        </a:lnSpc>
                      </a:pPr>
                      <a:endParaRPr sz="2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839A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300" i="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T w="12700" cap="flat" cmpd="sng" algn="ctr">
                      <a:solidFill>
                        <a:srgbClr val="839A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3185" indent="0">
                        <a:lnSpc>
                          <a:spcPts val="1480"/>
                        </a:lnSpc>
                        <a:buFont typeface="Arial" panose="020B0604020202020204" pitchFamily="34" charset="0"/>
                        <a:buNone/>
                      </a:pPr>
                      <a:endParaRPr lang="es-ES" sz="1300" spc="-10" dirty="0" smtClean="0">
                        <a:solidFill>
                          <a:srgbClr val="58595B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839A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546120" y="482760"/>
            <a:ext cx="3946320" cy="12754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117" dirty="0">
                <a:solidFill>
                  <a:srgbClr val="FFFFFF"/>
                </a:solidFill>
                <a:latin typeface="Calibri"/>
              </a:rPr>
              <a:t>B</a:t>
            </a:r>
            <a:r>
              <a:rPr lang="ca-ES" sz="1800" b="1" strike="noStrike" spc="117" dirty="0">
                <a:solidFill>
                  <a:srgbClr val="FFFFFF"/>
                </a:solidFill>
                <a:latin typeface="Calibri"/>
              </a:rPr>
              <a:t>ADALONA </a:t>
            </a:r>
            <a:r>
              <a:rPr lang="ca-ES" sz="2400" b="1" strike="noStrike" spc="83" dirty="0">
                <a:solidFill>
                  <a:srgbClr val="FFFFFF"/>
                </a:solidFill>
                <a:latin typeface="Calibri"/>
              </a:rPr>
              <a:t>S</a:t>
            </a:r>
            <a:r>
              <a:rPr lang="ca-ES" sz="1800" b="1" strike="noStrike" spc="83" dirty="0">
                <a:solidFill>
                  <a:srgbClr val="FFFFFF"/>
                </a:solidFill>
                <a:latin typeface="Calibri"/>
              </a:rPr>
              <a:t>ERVEIS</a:t>
            </a:r>
            <a:r>
              <a:rPr lang="ca-ES" sz="1800" b="1" strike="noStrike" spc="109" dirty="0">
                <a:solidFill>
                  <a:srgbClr val="FFFFFF"/>
                </a:solidFill>
                <a:latin typeface="Calibri"/>
              </a:rPr>
              <a:t> </a:t>
            </a:r>
            <a:r>
              <a:rPr lang="ca-ES" sz="2400" b="1" strike="noStrike" spc="103" dirty="0">
                <a:solidFill>
                  <a:srgbClr val="FFFFFF"/>
                </a:solidFill>
                <a:latin typeface="Calibri"/>
              </a:rPr>
              <a:t>A</a:t>
            </a:r>
            <a:r>
              <a:rPr lang="ca-ES" sz="1800" b="1" strike="noStrike" spc="103" dirty="0">
                <a:solidFill>
                  <a:srgbClr val="FFFFFF"/>
                </a:solidFill>
                <a:latin typeface="Calibri"/>
              </a:rPr>
              <a:t>SSISTENCIALS</a:t>
            </a:r>
            <a:endParaRPr lang="ca-E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432000" y="1062000"/>
            <a:ext cx="982800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3"/>
          <p:cNvSpPr/>
          <p:nvPr/>
        </p:nvSpPr>
        <p:spPr>
          <a:xfrm>
            <a:off x="9544680" y="548280"/>
            <a:ext cx="612360" cy="372960"/>
          </a:xfrm>
          <a:custGeom>
            <a:avLst/>
            <a:gdLst/>
            <a:ahLst/>
            <a:cxnLst/>
            <a:rect l="l" t="t" r="r" b="b"/>
            <a:pathLst>
              <a:path w="612775" h="373380">
                <a:moveTo>
                  <a:pt x="252957" y="139700"/>
                </a:moveTo>
                <a:lnTo>
                  <a:pt x="220119" y="139700"/>
                </a:lnTo>
                <a:lnTo>
                  <a:pt x="221277" y="140970"/>
                </a:lnTo>
                <a:lnTo>
                  <a:pt x="222050" y="142239"/>
                </a:lnTo>
                <a:lnTo>
                  <a:pt x="228374" y="165100"/>
                </a:lnTo>
                <a:lnTo>
                  <a:pt x="234133" y="186689"/>
                </a:lnTo>
                <a:lnTo>
                  <a:pt x="238935" y="209550"/>
                </a:lnTo>
                <a:lnTo>
                  <a:pt x="242095" y="233679"/>
                </a:lnTo>
                <a:lnTo>
                  <a:pt x="242074" y="260350"/>
                </a:lnTo>
                <a:lnTo>
                  <a:pt x="228969" y="300989"/>
                </a:lnTo>
                <a:lnTo>
                  <a:pt x="200199" y="330200"/>
                </a:lnTo>
                <a:lnTo>
                  <a:pt x="178382" y="339089"/>
                </a:lnTo>
                <a:lnTo>
                  <a:pt x="176021" y="339089"/>
                </a:lnTo>
                <a:lnTo>
                  <a:pt x="175480" y="342900"/>
                </a:lnTo>
                <a:lnTo>
                  <a:pt x="176782" y="345439"/>
                </a:lnTo>
                <a:lnTo>
                  <a:pt x="177621" y="346709"/>
                </a:lnTo>
                <a:lnTo>
                  <a:pt x="177814" y="349250"/>
                </a:lnTo>
                <a:lnTo>
                  <a:pt x="178754" y="349250"/>
                </a:lnTo>
                <a:lnTo>
                  <a:pt x="181661" y="351789"/>
                </a:lnTo>
                <a:lnTo>
                  <a:pt x="183749" y="354329"/>
                </a:lnTo>
                <a:lnTo>
                  <a:pt x="185220" y="359409"/>
                </a:lnTo>
                <a:lnTo>
                  <a:pt x="184953" y="359409"/>
                </a:lnTo>
                <a:lnTo>
                  <a:pt x="186695" y="360679"/>
                </a:lnTo>
                <a:lnTo>
                  <a:pt x="187183" y="361950"/>
                </a:lnTo>
                <a:lnTo>
                  <a:pt x="188181" y="367029"/>
                </a:lnTo>
                <a:lnTo>
                  <a:pt x="189356" y="370839"/>
                </a:lnTo>
                <a:lnTo>
                  <a:pt x="193868" y="373379"/>
                </a:lnTo>
                <a:lnTo>
                  <a:pt x="198706" y="373379"/>
                </a:lnTo>
                <a:lnTo>
                  <a:pt x="236608" y="353059"/>
                </a:lnTo>
                <a:lnTo>
                  <a:pt x="273423" y="300989"/>
                </a:lnTo>
                <a:lnTo>
                  <a:pt x="279632" y="274320"/>
                </a:lnTo>
                <a:lnTo>
                  <a:pt x="278647" y="241300"/>
                </a:lnTo>
                <a:lnTo>
                  <a:pt x="281371" y="240029"/>
                </a:lnTo>
                <a:lnTo>
                  <a:pt x="283429" y="238759"/>
                </a:lnTo>
                <a:lnTo>
                  <a:pt x="295517" y="238759"/>
                </a:lnTo>
                <a:lnTo>
                  <a:pt x="299416" y="232409"/>
                </a:lnTo>
                <a:lnTo>
                  <a:pt x="304710" y="228600"/>
                </a:lnTo>
                <a:lnTo>
                  <a:pt x="311038" y="223520"/>
                </a:lnTo>
                <a:lnTo>
                  <a:pt x="318039" y="219709"/>
                </a:lnTo>
                <a:lnTo>
                  <a:pt x="346080" y="207009"/>
                </a:lnTo>
                <a:lnTo>
                  <a:pt x="356533" y="201929"/>
                </a:lnTo>
                <a:lnTo>
                  <a:pt x="272065" y="201929"/>
                </a:lnTo>
                <a:lnTo>
                  <a:pt x="268570" y="189229"/>
                </a:lnTo>
                <a:lnTo>
                  <a:pt x="264785" y="175259"/>
                </a:lnTo>
                <a:lnTo>
                  <a:pt x="260789" y="162559"/>
                </a:lnTo>
                <a:lnTo>
                  <a:pt x="253290" y="140970"/>
                </a:lnTo>
                <a:lnTo>
                  <a:pt x="252957" y="139700"/>
                </a:lnTo>
                <a:close/>
                <a:moveTo>
                  <a:pt x="182601" y="358139"/>
                </a:moveTo>
                <a:lnTo>
                  <a:pt x="182466" y="359409"/>
                </a:lnTo>
                <a:lnTo>
                  <a:pt x="185220" y="359409"/>
                </a:lnTo>
                <a:lnTo>
                  <a:pt x="182601" y="358139"/>
                </a:lnTo>
                <a:close/>
                <a:moveTo>
                  <a:pt x="160546" y="158750"/>
                </a:moveTo>
                <a:lnTo>
                  <a:pt x="108694" y="158750"/>
                </a:lnTo>
                <a:lnTo>
                  <a:pt x="125399" y="161289"/>
                </a:lnTo>
                <a:lnTo>
                  <a:pt x="139267" y="165100"/>
                </a:lnTo>
                <a:lnTo>
                  <a:pt x="139900" y="166370"/>
                </a:lnTo>
                <a:lnTo>
                  <a:pt x="141684" y="167639"/>
                </a:lnTo>
                <a:lnTo>
                  <a:pt x="144089" y="171450"/>
                </a:lnTo>
                <a:lnTo>
                  <a:pt x="146048" y="176529"/>
                </a:lnTo>
                <a:lnTo>
                  <a:pt x="147175" y="180339"/>
                </a:lnTo>
                <a:lnTo>
                  <a:pt x="148568" y="195579"/>
                </a:lnTo>
                <a:lnTo>
                  <a:pt x="144884" y="208279"/>
                </a:lnTo>
                <a:lnTo>
                  <a:pt x="137859" y="219709"/>
                </a:lnTo>
                <a:lnTo>
                  <a:pt x="129229" y="228600"/>
                </a:lnTo>
                <a:lnTo>
                  <a:pt x="126402" y="233679"/>
                </a:lnTo>
                <a:lnTo>
                  <a:pt x="122953" y="238759"/>
                </a:lnTo>
                <a:lnTo>
                  <a:pt x="115229" y="246379"/>
                </a:lnTo>
                <a:lnTo>
                  <a:pt x="111333" y="247650"/>
                </a:lnTo>
                <a:lnTo>
                  <a:pt x="107714" y="252729"/>
                </a:lnTo>
                <a:lnTo>
                  <a:pt x="103790" y="252729"/>
                </a:lnTo>
                <a:lnTo>
                  <a:pt x="99329" y="255270"/>
                </a:lnTo>
                <a:lnTo>
                  <a:pt x="97765" y="257809"/>
                </a:lnTo>
                <a:lnTo>
                  <a:pt x="91454" y="262889"/>
                </a:lnTo>
                <a:lnTo>
                  <a:pt x="86492" y="267970"/>
                </a:lnTo>
                <a:lnTo>
                  <a:pt x="82798" y="273050"/>
                </a:lnTo>
                <a:lnTo>
                  <a:pt x="80295" y="279400"/>
                </a:lnTo>
                <a:lnTo>
                  <a:pt x="76271" y="284479"/>
                </a:lnTo>
                <a:lnTo>
                  <a:pt x="78551" y="293370"/>
                </a:lnTo>
                <a:lnTo>
                  <a:pt x="83159" y="297179"/>
                </a:lnTo>
                <a:lnTo>
                  <a:pt x="84912" y="302259"/>
                </a:lnTo>
                <a:lnTo>
                  <a:pt x="89460" y="304800"/>
                </a:lnTo>
                <a:lnTo>
                  <a:pt x="96452" y="313689"/>
                </a:lnTo>
                <a:lnTo>
                  <a:pt x="100673" y="321309"/>
                </a:lnTo>
                <a:lnTo>
                  <a:pt x="112460" y="320039"/>
                </a:lnTo>
                <a:lnTo>
                  <a:pt x="114976" y="320039"/>
                </a:lnTo>
                <a:lnTo>
                  <a:pt x="117151" y="318770"/>
                </a:lnTo>
                <a:lnTo>
                  <a:pt x="152220" y="285750"/>
                </a:lnTo>
                <a:lnTo>
                  <a:pt x="177835" y="238759"/>
                </a:lnTo>
                <a:lnTo>
                  <a:pt x="182348" y="215900"/>
                </a:lnTo>
                <a:lnTo>
                  <a:pt x="181164" y="190500"/>
                </a:lnTo>
                <a:lnTo>
                  <a:pt x="194799" y="172720"/>
                </a:lnTo>
                <a:lnTo>
                  <a:pt x="173188" y="172720"/>
                </a:lnTo>
                <a:lnTo>
                  <a:pt x="170782" y="168909"/>
                </a:lnTo>
                <a:lnTo>
                  <a:pt x="168501" y="166370"/>
                </a:lnTo>
                <a:lnTo>
                  <a:pt x="166087" y="163829"/>
                </a:lnTo>
                <a:lnTo>
                  <a:pt x="160546" y="158750"/>
                </a:lnTo>
                <a:close/>
                <a:moveTo>
                  <a:pt x="39057" y="304800"/>
                </a:moveTo>
                <a:lnTo>
                  <a:pt x="3584" y="304800"/>
                </a:lnTo>
                <a:lnTo>
                  <a:pt x="4976" y="314959"/>
                </a:lnTo>
                <a:lnTo>
                  <a:pt x="8464" y="314959"/>
                </a:lnTo>
                <a:lnTo>
                  <a:pt x="16981" y="316229"/>
                </a:lnTo>
                <a:lnTo>
                  <a:pt x="27699" y="316229"/>
                </a:lnTo>
                <a:lnTo>
                  <a:pt x="37788" y="314959"/>
                </a:lnTo>
                <a:lnTo>
                  <a:pt x="39057" y="304800"/>
                </a:lnTo>
                <a:close/>
                <a:moveTo>
                  <a:pt x="10299" y="53339"/>
                </a:moveTo>
                <a:lnTo>
                  <a:pt x="8009" y="58420"/>
                </a:lnTo>
                <a:lnTo>
                  <a:pt x="5716" y="62229"/>
                </a:lnTo>
                <a:lnTo>
                  <a:pt x="4852" y="67309"/>
                </a:lnTo>
                <a:lnTo>
                  <a:pt x="3514" y="77470"/>
                </a:lnTo>
                <a:lnTo>
                  <a:pt x="2780" y="87629"/>
                </a:lnTo>
                <a:lnTo>
                  <a:pt x="2192" y="99059"/>
                </a:lnTo>
                <a:lnTo>
                  <a:pt x="1293" y="109220"/>
                </a:lnTo>
                <a:lnTo>
                  <a:pt x="120" y="153670"/>
                </a:lnTo>
                <a:lnTo>
                  <a:pt x="0" y="215900"/>
                </a:lnTo>
                <a:lnTo>
                  <a:pt x="524" y="255270"/>
                </a:lnTo>
                <a:lnTo>
                  <a:pt x="1586" y="311150"/>
                </a:lnTo>
                <a:lnTo>
                  <a:pt x="1801" y="313689"/>
                </a:lnTo>
                <a:lnTo>
                  <a:pt x="3471" y="313689"/>
                </a:lnTo>
                <a:lnTo>
                  <a:pt x="3038" y="311150"/>
                </a:lnTo>
                <a:lnTo>
                  <a:pt x="2595" y="307339"/>
                </a:lnTo>
                <a:lnTo>
                  <a:pt x="3584" y="304800"/>
                </a:lnTo>
                <a:lnTo>
                  <a:pt x="39057" y="304800"/>
                </a:lnTo>
                <a:lnTo>
                  <a:pt x="40484" y="293370"/>
                </a:lnTo>
                <a:lnTo>
                  <a:pt x="40258" y="252729"/>
                </a:lnTo>
                <a:lnTo>
                  <a:pt x="40201" y="246379"/>
                </a:lnTo>
                <a:lnTo>
                  <a:pt x="39073" y="196850"/>
                </a:lnTo>
                <a:lnTo>
                  <a:pt x="38956" y="180339"/>
                </a:lnTo>
                <a:lnTo>
                  <a:pt x="38832" y="151129"/>
                </a:lnTo>
                <a:lnTo>
                  <a:pt x="149701" y="151129"/>
                </a:lnTo>
                <a:lnTo>
                  <a:pt x="141744" y="147320"/>
                </a:lnTo>
                <a:lnTo>
                  <a:pt x="130284" y="143509"/>
                </a:lnTo>
                <a:lnTo>
                  <a:pt x="38842" y="143509"/>
                </a:lnTo>
                <a:lnTo>
                  <a:pt x="39749" y="127000"/>
                </a:lnTo>
                <a:lnTo>
                  <a:pt x="41098" y="110489"/>
                </a:lnTo>
                <a:lnTo>
                  <a:pt x="42570" y="95250"/>
                </a:lnTo>
                <a:lnTo>
                  <a:pt x="43847" y="80009"/>
                </a:lnTo>
                <a:lnTo>
                  <a:pt x="48919" y="76200"/>
                </a:lnTo>
                <a:lnTo>
                  <a:pt x="54973" y="73659"/>
                </a:lnTo>
                <a:lnTo>
                  <a:pt x="61729" y="71120"/>
                </a:lnTo>
                <a:lnTo>
                  <a:pt x="69981" y="69850"/>
                </a:lnTo>
                <a:lnTo>
                  <a:pt x="123685" y="69850"/>
                </a:lnTo>
                <a:lnTo>
                  <a:pt x="122234" y="68579"/>
                </a:lnTo>
                <a:lnTo>
                  <a:pt x="114069" y="63500"/>
                </a:lnTo>
                <a:lnTo>
                  <a:pt x="105246" y="58420"/>
                </a:lnTo>
                <a:lnTo>
                  <a:pt x="96020" y="54609"/>
                </a:lnTo>
                <a:lnTo>
                  <a:pt x="12591" y="54609"/>
                </a:lnTo>
                <a:lnTo>
                  <a:pt x="10299" y="53339"/>
                </a:lnTo>
                <a:close/>
                <a:moveTo>
                  <a:pt x="464771" y="167639"/>
                </a:moveTo>
                <a:lnTo>
                  <a:pt x="432335" y="167639"/>
                </a:lnTo>
                <a:lnTo>
                  <a:pt x="438526" y="184150"/>
                </a:lnTo>
                <a:lnTo>
                  <a:pt x="442915" y="196850"/>
                </a:lnTo>
                <a:lnTo>
                  <a:pt x="447767" y="208279"/>
                </a:lnTo>
                <a:lnTo>
                  <a:pt x="453715" y="218439"/>
                </a:lnTo>
                <a:lnTo>
                  <a:pt x="461390" y="227329"/>
                </a:lnTo>
                <a:lnTo>
                  <a:pt x="462115" y="228600"/>
                </a:lnTo>
                <a:lnTo>
                  <a:pt x="464236" y="228600"/>
                </a:lnTo>
                <a:lnTo>
                  <a:pt x="466320" y="231139"/>
                </a:lnTo>
                <a:lnTo>
                  <a:pt x="467722" y="233679"/>
                </a:lnTo>
                <a:lnTo>
                  <a:pt x="471594" y="234950"/>
                </a:lnTo>
                <a:lnTo>
                  <a:pt x="474139" y="236220"/>
                </a:lnTo>
                <a:lnTo>
                  <a:pt x="477143" y="240029"/>
                </a:lnTo>
                <a:lnTo>
                  <a:pt x="480459" y="241300"/>
                </a:lnTo>
                <a:lnTo>
                  <a:pt x="484926" y="242570"/>
                </a:lnTo>
                <a:lnTo>
                  <a:pt x="487943" y="240029"/>
                </a:lnTo>
                <a:lnTo>
                  <a:pt x="488350" y="236220"/>
                </a:lnTo>
                <a:lnTo>
                  <a:pt x="489840" y="233679"/>
                </a:lnTo>
                <a:lnTo>
                  <a:pt x="489749" y="229870"/>
                </a:lnTo>
                <a:lnTo>
                  <a:pt x="486665" y="222250"/>
                </a:lnTo>
                <a:lnTo>
                  <a:pt x="483507" y="215900"/>
                </a:lnTo>
                <a:lnTo>
                  <a:pt x="480478" y="208279"/>
                </a:lnTo>
                <a:lnTo>
                  <a:pt x="477778" y="200659"/>
                </a:lnTo>
                <a:lnTo>
                  <a:pt x="474816" y="194309"/>
                </a:lnTo>
                <a:lnTo>
                  <a:pt x="471507" y="186689"/>
                </a:lnTo>
                <a:lnTo>
                  <a:pt x="468322" y="180339"/>
                </a:lnTo>
                <a:lnTo>
                  <a:pt x="465732" y="171450"/>
                </a:lnTo>
                <a:lnTo>
                  <a:pt x="464771" y="167639"/>
                </a:lnTo>
                <a:close/>
                <a:moveTo>
                  <a:pt x="295517" y="238759"/>
                </a:moveTo>
                <a:lnTo>
                  <a:pt x="287634" y="238759"/>
                </a:lnTo>
                <a:lnTo>
                  <a:pt x="291814" y="241300"/>
                </a:lnTo>
                <a:lnTo>
                  <a:pt x="295517" y="238759"/>
                </a:lnTo>
                <a:close/>
                <a:moveTo>
                  <a:pt x="375817" y="0"/>
                </a:moveTo>
                <a:lnTo>
                  <a:pt x="346322" y="50800"/>
                </a:lnTo>
                <a:lnTo>
                  <a:pt x="321268" y="104139"/>
                </a:lnTo>
                <a:lnTo>
                  <a:pt x="308632" y="130809"/>
                </a:lnTo>
                <a:lnTo>
                  <a:pt x="300046" y="148589"/>
                </a:lnTo>
                <a:lnTo>
                  <a:pt x="291548" y="167639"/>
                </a:lnTo>
                <a:lnTo>
                  <a:pt x="282451" y="185420"/>
                </a:lnTo>
                <a:lnTo>
                  <a:pt x="272065" y="201929"/>
                </a:lnTo>
                <a:lnTo>
                  <a:pt x="356533" y="201929"/>
                </a:lnTo>
                <a:lnTo>
                  <a:pt x="366986" y="196850"/>
                </a:lnTo>
                <a:lnTo>
                  <a:pt x="321384" y="196850"/>
                </a:lnTo>
                <a:lnTo>
                  <a:pt x="337314" y="162559"/>
                </a:lnTo>
                <a:lnTo>
                  <a:pt x="353166" y="127000"/>
                </a:lnTo>
                <a:lnTo>
                  <a:pt x="369267" y="92709"/>
                </a:lnTo>
                <a:lnTo>
                  <a:pt x="385944" y="59689"/>
                </a:lnTo>
                <a:lnTo>
                  <a:pt x="386310" y="58420"/>
                </a:lnTo>
                <a:lnTo>
                  <a:pt x="386573" y="58420"/>
                </a:lnTo>
                <a:lnTo>
                  <a:pt x="386931" y="57150"/>
                </a:lnTo>
                <a:lnTo>
                  <a:pt x="387626" y="55879"/>
                </a:lnTo>
                <a:lnTo>
                  <a:pt x="423381" y="55879"/>
                </a:lnTo>
                <a:lnTo>
                  <a:pt x="417946" y="38100"/>
                </a:lnTo>
                <a:lnTo>
                  <a:pt x="416272" y="31750"/>
                </a:lnTo>
                <a:lnTo>
                  <a:pt x="413875" y="26670"/>
                </a:lnTo>
                <a:lnTo>
                  <a:pt x="409430" y="19050"/>
                </a:lnTo>
                <a:lnTo>
                  <a:pt x="407343" y="19050"/>
                </a:lnTo>
                <a:lnTo>
                  <a:pt x="405528" y="16509"/>
                </a:lnTo>
                <a:lnTo>
                  <a:pt x="401769" y="15239"/>
                </a:lnTo>
                <a:lnTo>
                  <a:pt x="398807" y="11429"/>
                </a:lnTo>
                <a:lnTo>
                  <a:pt x="393907" y="10159"/>
                </a:lnTo>
                <a:lnTo>
                  <a:pt x="392513" y="8889"/>
                </a:lnTo>
                <a:lnTo>
                  <a:pt x="389780" y="7620"/>
                </a:lnTo>
                <a:lnTo>
                  <a:pt x="383797" y="5079"/>
                </a:lnTo>
                <a:lnTo>
                  <a:pt x="380389" y="1270"/>
                </a:lnTo>
                <a:lnTo>
                  <a:pt x="375817" y="0"/>
                </a:lnTo>
                <a:close/>
                <a:moveTo>
                  <a:pt x="423381" y="55879"/>
                </a:moveTo>
                <a:lnTo>
                  <a:pt x="387626" y="55879"/>
                </a:lnTo>
                <a:lnTo>
                  <a:pt x="387910" y="57150"/>
                </a:lnTo>
                <a:lnTo>
                  <a:pt x="426616" y="153670"/>
                </a:lnTo>
                <a:lnTo>
                  <a:pt x="425542" y="153670"/>
                </a:lnTo>
                <a:lnTo>
                  <a:pt x="399713" y="165100"/>
                </a:lnTo>
                <a:lnTo>
                  <a:pt x="374572" y="175259"/>
                </a:lnTo>
                <a:lnTo>
                  <a:pt x="349103" y="186689"/>
                </a:lnTo>
                <a:lnTo>
                  <a:pt x="322434" y="196850"/>
                </a:lnTo>
                <a:lnTo>
                  <a:pt x="366986" y="196850"/>
                </a:lnTo>
                <a:lnTo>
                  <a:pt x="374825" y="193039"/>
                </a:lnTo>
                <a:lnTo>
                  <a:pt x="432335" y="167639"/>
                </a:lnTo>
                <a:lnTo>
                  <a:pt x="464771" y="167639"/>
                </a:lnTo>
                <a:lnTo>
                  <a:pt x="464451" y="166370"/>
                </a:lnTo>
                <a:lnTo>
                  <a:pt x="461807" y="161289"/>
                </a:lnTo>
                <a:lnTo>
                  <a:pt x="460300" y="156209"/>
                </a:lnTo>
                <a:lnTo>
                  <a:pt x="483808" y="146050"/>
                </a:lnTo>
                <a:lnTo>
                  <a:pt x="497604" y="139700"/>
                </a:lnTo>
                <a:lnTo>
                  <a:pt x="454659" y="139700"/>
                </a:lnTo>
                <a:lnTo>
                  <a:pt x="447843" y="120650"/>
                </a:lnTo>
                <a:lnTo>
                  <a:pt x="439993" y="100329"/>
                </a:lnTo>
                <a:lnTo>
                  <a:pt x="432060" y="80009"/>
                </a:lnTo>
                <a:lnTo>
                  <a:pt x="424545" y="59689"/>
                </a:lnTo>
                <a:lnTo>
                  <a:pt x="423381" y="55879"/>
                </a:lnTo>
                <a:close/>
                <a:moveTo>
                  <a:pt x="280906" y="27939"/>
                </a:moveTo>
                <a:lnTo>
                  <a:pt x="278651" y="29209"/>
                </a:lnTo>
                <a:lnTo>
                  <a:pt x="277051" y="29209"/>
                </a:lnTo>
                <a:lnTo>
                  <a:pt x="260303" y="38100"/>
                </a:lnTo>
                <a:lnTo>
                  <a:pt x="221933" y="71120"/>
                </a:lnTo>
                <a:lnTo>
                  <a:pt x="211249" y="107950"/>
                </a:lnTo>
                <a:lnTo>
                  <a:pt x="215368" y="121920"/>
                </a:lnTo>
                <a:lnTo>
                  <a:pt x="214154" y="124459"/>
                </a:lnTo>
                <a:lnTo>
                  <a:pt x="211388" y="127000"/>
                </a:lnTo>
                <a:lnTo>
                  <a:pt x="201114" y="140970"/>
                </a:lnTo>
                <a:lnTo>
                  <a:pt x="192392" y="151129"/>
                </a:lnTo>
                <a:lnTo>
                  <a:pt x="183183" y="162559"/>
                </a:lnTo>
                <a:lnTo>
                  <a:pt x="173188" y="172720"/>
                </a:lnTo>
                <a:lnTo>
                  <a:pt x="194799" y="172720"/>
                </a:lnTo>
                <a:lnTo>
                  <a:pt x="220119" y="139700"/>
                </a:lnTo>
                <a:lnTo>
                  <a:pt x="252957" y="139700"/>
                </a:lnTo>
                <a:lnTo>
                  <a:pt x="250289" y="129539"/>
                </a:lnTo>
                <a:lnTo>
                  <a:pt x="248670" y="118109"/>
                </a:lnTo>
                <a:lnTo>
                  <a:pt x="249449" y="106679"/>
                </a:lnTo>
                <a:lnTo>
                  <a:pt x="261050" y="95250"/>
                </a:lnTo>
                <a:lnTo>
                  <a:pt x="273579" y="83820"/>
                </a:lnTo>
                <a:lnTo>
                  <a:pt x="287333" y="74929"/>
                </a:lnTo>
                <a:lnTo>
                  <a:pt x="302604" y="66039"/>
                </a:lnTo>
                <a:lnTo>
                  <a:pt x="307256" y="63500"/>
                </a:lnTo>
                <a:lnTo>
                  <a:pt x="309629" y="59689"/>
                </a:lnTo>
                <a:lnTo>
                  <a:pt x="313487" y="53339"/>
                </a:lnTo>
                <a:lnTo>
                  <a:pt x="312524" y="52070"/>
                </a:lnTo>
                <a:lnTo>
                  <a:pt x="311430" y="50800"/>
                </a:lnTo>
                <a:lnTo>
                  <a:pt x="280906" y="27939"/>
                </a:lnTo>
                <a:close/>
                <a:moveTo>
                  <a:pt x="149701" y="151129"/>
                </a:moveTo>
                <a:lnTo>
                  <a:pt x="38832" y="151129"/>
                </a:lnTo>
                <a:lnTo>
                  <a:pt x="63109" y="168909"/>
                </a:lnTo>
                <a:lnTo>
                  <a:pt x="67036" y="171450"/>
                </a:lnTo>
                <a:lnTo>
                  <a:pt x="72174" y="167639"/>
                </a:lnTo>
                <a:lnTo>
                  <a:pt x="75932" y="166370"/>
                </a:lnTo>
                <a:lnTo>
                  <a:pt x="91441" y="160020"/>
                </a:lnTo>
                <a:lnTo>
                  <a:pt x="108694" y="158750"/>
                </a:lnTo>
                <a:lnTo>
                  <a:pt x="160546" y="158750"/>
                </a:lnTo>
                <a:lnTo>
                  <a:pt x="155005" y="153670"/>
                </a:lnTo>
                <a:lnTo>
                  <a:pt x="149701" y="151129"/>
                </a:lnTo>
                <a:close/>
                <a:moveTo>
                  <a:pt x="123685" y="69850"/>
                </a:moveTo>
                <a:lnTo>
                  <a:pt x="94559" y="69850"/>
                </a:lnTo>
                <a:lnTo>
                  <a:pt x="95206" y="73659"/>
                </a:lnTo>
                <a:lnTo>
                  <a:pt x="94559" y="76200"/>
                </a:lnTo>
                <a:lnTo>
                  <a:pt x="77163" y="111759"/>
                </a:lnTo>
                <a:lnTo>
                  <a:pt x="41599" y="139700"/>
                </a:lnTo>
                <a:lnTo>
                  <a:pt x="40456" y="139700"/>
                </a:lnTo>
                <a:lnTo>
                  <a:pt x="40034" y="142239"/>
                </a:lnTo>
                <a:lnTo>
                  <a:pt x="38842" y="143509"/>
                </a:lnTo>
                <a:lnTo>
                  <a:pt x="130284" y="143509"/>
                </a:lnTo>
                <a:lnTo>
                  <a:pt x="126464" y="142239"/>
                </a:lnTo>
                <a:lnTo>
                  <a:pt x="109326" y="139700"/>
                </a:lnTo>
                <a:lnTo>
                  <a:pt x="117439" y="128270"/>
                </a:lnTo>
                <a:lnTo>
                  <a:pt x="124761" y="115570"/>
                </a:lnTo>
                <a:lnTo>
                  <a:pt x="130220" y="102870"/>
                </a:lnTo>
                <a:lnTo>
                  <a:pt x="132743" y="86359"/>
                </a:lnTo>
                <a:lnTo>
                  <a:pt x="132958" y="81279"/>
                </a:lnTo>
                <a:lnTo>
                  <a:pt x="131882" y="77470"/>
                </a:lnTo>
                <a:lnTo>
                  <a:pt x="129488" y="74929"/>
                </a:lnTo>
                <a:lnTo>
                  <a:pt x="123685" y="69850"/>
                </a:lnTo>
                <a:close/>
                <a:moveTo>
                  <a:pt x="609273" y="74929"/>
                </a:moveTo>
                <a:lnTo>
                  <a:pt x="607460" y="74929"/>
                </a:lnTo>
                <a:lnTo>
                  <a:pt x="574868" y="87629"/>
                </a:lnTo>
                <a:lnTo>
                  <a:pt x="486206" y="125729"/>
                </a:lnTo>
                <a:lnTo>
                  <a:pt x="454659" y="139700"/>
                </a:lnTo>
                <a:lnTo>
                  <a:pt x="497604" y="139700"/>
                </a:lnTo>
                <a:lnTo>
                  <a:pt x="519678" y="129539"/>
                </a:lnTo>
                <a:lnTo>
                  <a:pt x="555592" y="114300"/>
                </a:lnTo>
                <a:lnTo>
                  <a:pt x="579577" y="102870"/>
                </a:lnTo>
                <a:lnTo>
                  <a:pt x="578410" y="102870"/>
                </a:lnTo>
                <a:lnTo>
                  <a:pt x="579176" y="101600"/>
                </a:lnTo>
                <a:lnTo>
                  <a:pt x="586077" y="99059"/>
                </a:lnTo>
                <a:lnTo>
                  <a:pt x="609593" y="82550"/>
                </a:lnTo>
                <a:lnTo>
                  <a:pt x="610855" y="81279"/>
                </a:lnTo>
                <a:lnTo>
                  <a:pt x="611592" y="78739"/>
                </a:lnTo>
                <a:lnTo>
                  <a:pt x="612774" y="77470"/>
                </a:lnTo>
                <a:lnTo>
                  <a:pt x="609273" y="74929"/>
                </a:lnTo>
                <a:close/>
                <a:moveTo>
                  <a:pt x="21565" y="49529"/>
                </a:moveTo>
                <a:lnTo>
                  <a:pt x="16861" y="49529"/>
                </a:lnTo>
                <a:lnTo>
                  <a:pt x="14802" y="53339"/>
                </a:lnTo>
                <a:lnTo>
                  <a:pt x="12591" y="54609"/>
                </a:lnTo>
                <a:lnTo>
                  <a:pt x="96020" y="54609"/>
                </a:lnTo>
                <a:lnTo>
                  <a:pt x="93245" y="53339"/>
                </a:lnTo>
                <a:lnTo>
                  <a:pt x="28201" y="53339"/>
                </a:lnTo>
                <a:lnTo>
                  <a:pt x="21565" y="49529"/>
                </a:lnTo>
                <a:close/>
                <a:moveTo>
                  <a:pt x="71917" y="45720"/>
                </a:moveTo>
                <a:lnTo>
                  <a:pt x="57454" y="45720"/>
                </a:lnTo>
                <a:lnTo>
                  <a:pt x="41972" y="48259"/>
                </a:lnTo>
                <a:lnTo>
                  <a:pt x="37041" y="49529"/>
                </a:lnTo>
                <a:lnTo>
                  <a:pt x="32455" y="50800"/>
                </a:lnTo>
                <a:lnTo>
                  <a:pt x="28201" y="53339"/>
                </a:lnTo>
                <a:lnTo>
                  <a:pt x="93245" y="53339"/>
                </a:lnTo>
                <a:lnTo>
                  <a:pt x="84919" y="49529"/>
                </a:lnTo>
                <a:lnTo>
                  <a:pt x="71917" y="45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4"/>
          <p:cNvSpPr/>
          <p:nvPr/>
        </p:nvSpPr>
        <p:spPr>
          <a:xfrm>
            <a:off x="876960" y="6594840"/>
            <a:ext cx="1250280" cy="3715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5"/>
          <p:cNvSpPr/>
          <p:nvPr/>
        </p:nvSpPr>
        <p:spPr>
          <a:xfrm>
            <a:off x="3388680" y="6563160"/>
            <a:ext cx="1904400" cy="46908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6"/>
          <p:cNvSpPr/>
          <p:nvPr/>
        </p:nvSpPr>
        <p:spPr>
          <a:xfrm>
            <a:off x="2864160" y="6563520"/>
            <a:ext cx="450720" cy="47592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4" name="Group 7"/>
          <p:cNvGrpSpPr/>
          <p:nvPr/>
        </p:nvGrpSpPr>
        <p:grpSpPr>
          <a:xfrm>
            <a:off x="5736240" y="2760840"/>
            <a:ext cx="4529880" cy="4529880"/>
            <a:chOff x="5736240" y="2760840"/>
            <a:chExt cx="4529880" cy="4529880"/>
          </a:xfrm>
        </p:grpSpPr>
        <p:sp>
          <p:nvSpPr>
            <p:cNvPr id="145" name="CustomShape 8"/>
            <p:cNvSpPr/>
            <p:nvPr/>
          </p:nvSpPr>
          <p:spPr>
            <a:xfrm>
              <a:off x="5736240" y="2760840"/>
              <a:ext cx="4529880" cy="4529880"/>
            </a:xfrm>
            <a:custGeom>
              <a:avLst/>
              <a:gdLst/>
              <a:ahLst/>
              <a:cxnLst/>
              <a:rect l="l" t="t" r="r" b="b"/>
              <a:pathLst>
                <a:path w="4530090" h="4530090">
                  <a:moveTo>
                    <a:pt x="4513316" y="0"/>
                  </a:moveTo>
                  <a:lnTo>
                    <a:pt x="4504427" y="6643"/>
                  </a:lnTo>
                  <a:lnTo>
                    <a:pt x="4453572" y="94484"/>
                  </a:lnTo>
                  <a:lnTo>
                    <a:pt x="4401968" y="181914"/>
                  </a:lnTo>
                  <a:lnTo>
                    <a:pt x="4349592" y="268901"/>
                  </a:lnTo>
                  <a:lnTo>
                    <a:pt x="4296420" y="355412"/>
                  </a:lnTo>
                  <a:lnTo>
                    <a:pt x="4242427" y="441414"/>
                  </a:lnTo>
                  <a:lnTo>
                    <a:pt x="4215116" y="484214"/>
                  </a:lnTo>
                  <a:lnTo>
                    <a:pt x="4187591" y="526875"/>
                  </a:lnTo>
                  <a:lnTo>
                    <a:pt x="4159848" y="569392"/>
                  </a:lnTo>
                  <a:lnTo>
                    <a:pt x="4131886" y="611762"/>
                  </a:lnTo>
                  <a:lnTo>
                    <a:pt x="4103701" y="653980"/>
                  </a:lnTo>
                  <a:lnTo>
                    <a:pt x="4075290" y="696042"/>
                  </a:lnTo>
                  <a:lnTo>
                    <a:pt x="4046650" y="737944"/>
                  </a:lnTo>
                  <a:lnTo>
                    <a:pt x="4017778" y="779683"/>
                  </a:lnTo>
                  <a:lnTo>
                    <a:pt x="3988671" y="821253"/>
                  </a:lnTo>
                  <a:lnTo>
                    <a:pt x="3959326" y="862651"/>
                  </a:lnTo>
                  <a:lnTo>
                    <a:pt x="3929740" y="903873"/>
                  </a:lnTo>
                  <a:lnTo>
                    <a:pt x="3899911" y="944915"/>
                  </a:lnTo>
                  <a:lnTo>
                    <a:pt x="3869834" y="985773"/>
                  </a:lnTo>
                  <a:lnTo>
                    <a:pt x="3839508" y="1026442"/>
                  </a:lnTo>
                  <a:lnTo>
                    <a:pt x="3808929" y="1066918"/>
                  </a:lnTo>
                  <a:lnTo>
                    <a:pt x="3778094" y="1107198"/>
                  </a:lnTo>
                  <a:lnTo>
                    <a:pt x="3747000" y="1147278"/>
                  </a:lnTo>
                  <a:lnTo>
                    <a:pt x="3715645" y="1187152"/>
                  </a:lnTo>
                  <a:lnTo>
                    <a:pt x="3684024" y="1226818"/>
                  </a:lnTo>
                  <a:lnTo>
                    <a:pt x="3652136" y="1266271"/>
                  </a:lnTo>
                  <a:lnTo>
                    <a:pt x="3619977" y="1305506"/>
                  </a:lnTo>
                  <a:lnTo>
                    <a:pt x="3587545" y="1344521"/>
                  </a:lnTo>
                  <a:lnTo>
                    <a:pt x="3554835" y="1383311"/>
                  </a:lnTo>
                  <a:lnTo>
                    <a:pt x="3521846" y="1421871"/>
                  </a:lnTo>
                  <a:lnTo>
                    <a:pt x="3488574" y="1460198"/>
                  </a:lnTo>
                  <a:lnTo>
                    <a:pt x="3455017" y="1498287"/>
                  </a:lnTo>
                  <a:lnTo>
                    <a:pt x="3421171" y="1536135"/>
                  </a:lnTo>
                  <a:lnTo>
                    <a:pt x="3387033" y="1573738"/>
                  </a:lnTo>
                  <a:lnTo>
                    <a:pt x="3352600" y="1611090"/>
                  </a:lnTo>
                  <a:lnTo>
                    <a:pt x="3317870" y="1648189"/>
                  </a:lnTo>
                  <a:lnTo>
                    <a:pt x="3282840" y="1685030"/>
                  </a:lnTo>
                  <a:lnTo>
                    <a:pt x="3247584" y="1721486"/>
                  </a:lnTo>
                  <a:lnTo>
                    <a:pt x="3212026" y="1757600"/>
                  </a:lnTo>
                  <a:lnTo>
                    <a:pt x="3176170" y="1793377"/>
                  </a:lnTo>
                  <a:lnTo>
                    <a:pt x="3140023" y="1828821"/>
                  </a:lnTo>
                  <a:lnTo>
                    <a:pt x="3103587" y="1863937"/>
                  </a:lnTo>
                  <a:lnTo>
                    <a:pt x="3066868" y="1898728"/>
                  </a:lnTo>
                  <a:lnTo>
                    <a:pt x="3029872" y="1933199"/>
                  </a:lnTo>
                  <a:lnTo>
                    <a:pt x="2992601" y="1967353"/>
                  </a:lnTo>
                  <a:lnTo>
                    <a:pt x="2955063" y="2001194"/>
                  </a:lnTo>
                  <a:lnTo>
                    <a:pt x="2917260" y="2034728"/>
                  </a:lnTo>
                  <a:lnTo>
                    <a:pt x="2879199" y="2067957"/>
                  </a:lnTo>
                  <a:lnTo>
                    <a:pt x="2840883" y="2100887"/>
                  </a:lnTo>
                  <a:lnTo>
                    <a:pt x="2802317" y="2133521"/>
                  </a:lnTo>
                  <a:lnTo>
                    <a:pt x="2763507" y="2165863"/>
                  </a:lnTo>
                  <a:lnTo>
                    <a:pt x="2724457" y="2197917"/>
                  </a:lnTo>
                  <a:lnTo>
                    <a:pt x="2685172" y="2229688"/>
                  </a:lnTo>
                  <a:lnTo>
                    <a:pt x="2645657" y="2261180"/>
                  </a:lnTo>
                  <a:lnTo>
                    <a:pt x="2605915" y="2292396"/>
                  </a:lnTo>
                  <a:lnTo>
                    <a:pt x="2565954" y="2323341"/>
                  </a:lnTo>
                  <a:lnTo>
                    <a:pt x="2525776" y="2354019"/>
                  </a:lnTo>
                  <a:lnTo>
                    <a:pt x="2485387" y="2384435"/>
                  </a:lnTo>
                  <a:lnTo>
                    <a:pt x="2444791" y="2414591"/>
                  </a:lnTo>
                  <a:lnTo>
                    <a:pt x="2403994" y="2444493"/>
                  </a:lnTo>
                  <a:lnTo>
                    <a:pt x="2363000" y="2474144"/>
                  </a:lnTo>
                  <a:lnTo>
                    <a:pt x="2321814" y="2503549"/>
                  </a:lnTo>
                  <a:lnTo>
                    <a:pt x="2280441" y="2532711"/>
                  </a:lnTo>
                  <a:lnTo>
                    <a:pt x="2238885" y="2561635"/>
                  </a:lnTo>
                  <a:lnTo>
                    <a:pt x="2197151" y="2590325"/>
                  </a:lnTo>
                  <a:lnTo>
                    <a:pt x="2155245" y="2618785"/>
                  </a:lnTo>
                  <a:lnTo>
                    <a:pt x="2069518" y="2676076"/>
                  </a:lnTo>
                  <a:lnTo>
                    <a:pt x="1983347" y="2732709"/>
                  </a:lnTo>
                  <a:lnTo>
                    <a:pt x="1593601" y="2984617"/>
                  </a:lnTo>
                  <a:lnTo>
                    <a:pt x="1507331" y="3041096"/>
                  </a:lnTo>
                  <a:lnTo>
                    <a:pt x="1421469" y="3098175"/>
                  </a:lnTo>
                  <a:lnTo>
                    <a:pt x="1378732" y="3127000"/>
                  </a:lnTo>
                  <a:lnTo>
                    <a:pt x="1336146" y="3156048"/>
                  </a:lnTo>
                  <a:lnTo>
                    <a:pt x="1293728" y="3185342"/>
                  </a:lnTo>
                  <a:lnTo>
                    <a:pt x="1251493" y="3214908"/>
                  </a:lnTo>
                  <a:lnTo>
                    <a:pt x="1209459" y="3244769"/>
                  </a:lnTo>
                  <a:lnTo>
                    <a:pt x="1167641" y="3274949"/>
                  </a:lnTo>
                  <a:lnTo>
                    <a:pt x="1126056" y="3305473"/>
                  </a:lnTo>
                  <a:lnTo>
                    <a:pt x="1085540" y="3335802"/>
                  </a:lnTo>
                  <a:lnTo>
                    <a:pt x="1045376" y="3366526"/>
                  </a:lnTo>
                  <a:lnTo>
                    <a:pt x="1005568" y="3397643"/>
                  </a:lnTo>
                  <a:lnTo>
                    <a:pt x="966121" y="3429157"/>
                  </a:lnTo>
                  <a:lnTo>
                    <a:pt x="927038" y="3461066"/>
                  </a:lnTo>
                  <a:lnTo>
                    <a:pt x="888324" y="3493373"/>
                  </a:lnTo>
                  <a:lnTo>
                    <a:pt x="849982" y="3526078"/>
                  </a:lnTo>
                  <a:lnTo>
                    <a:pt x="812017" y="3559182"/>
                  </a:lnTo>
                  <a:lnTo>
                    <a:pt x="774432" y="3592685"/>
                  </a:lnTo>
                  <a:lnTo>
                    <a:pt x="737231" y="3626589"/>
                  </a:lnTo>
                  <a:lnTo>
                    <a:pt x="700419" y="3660895"/>
                  </a:lnTo>
                  <a:lnTo>
                    <a:pt x="664000" y="3695602"/>
                  </a:lnTo>
                  <a:lnTo>
                    <a:pt x="627977" y="3730713"/>
                  </a:lnTo>
                  <a:lnTo>
                    <a:pt x="592354" y="3766227"/>
                  </a:lnTo>
                  <a:lnTo>
                    <a:pt x="557136" y="3802147"/>
                  </a:lnTo>
                  <a:lnTo>
                    <a:pt x="522327" y="3838472"/>
                  </a:lnTo>
                  <a:lnTo>
                    <a:pt x="487930" y="3875203"/>
                  </a:lnTo>
                  <a:lnTo>
                    <a:pt x="453950" y="3912342"/>
                  </a:lnTo>
                  <a:lnTo>
                    <a:pt x="420391" y="3949889"/>
                  </a:lnTo>
                  <a:lnTo>
                    <a:pt x="387256" y="3987845"/>
                  </a:lnTo>
                  <a:lnTo>
                    <a:pt x="354550" y="4026211"/>
                  </a:lnTo>
                  <a:lnTo>
                    <a:pt x="322277" y="4064987"/>
                  </a:lnTo>
                  <a:lnTo>
                    <a:pt x="290441" y="4104176"/>
                  </a:lnTo>
                  <a:lnTo>
                    <a:pt x="259045" y="4143776"/>
                  </a:lnTo>
                  <a:lnTo>
                    <a:pt x="228094" y="4183790"/>
                  </a:lnTo>
                  <a:lnTo>
                    <a:pt x="197592" y="4224218"/>
                  </a:lnTo>
                  <a:lnTo>
                    <a:pt x="168298" y="4264035"/>
                  </a:lnTo>
                  <a:lnTo>
                    <a:pt x="139476" y="4304194"/>
                  </a:lnTo>
                  <a:lnTo>
                    <a:pt x="111105" y="4344674"/>
                  </a:lnTo>
                  <a:lnTo>
                    <a:pt x="83164" y="4385452"/>
                  </a:lnTo>
                  <a:lnTo>
                    <a:pt x="55632" y="4426508"/>
                  </a:lnTo>
                  <a:lnTo>
                    <a:pt x="28487" y="4467822"/>
                  </a:lnTo>
                  <a:lnTo>
                    <a:pt x="1708" y="4509371"/>
                  </a:lnTo>
                  <a:lnTo>
                    <a:pt x="0" y="4520214"/>
                  </a:lnTo>
                  <a:lnTo>
                    <a:pt x="6537" y="4527954"/>
                  </a:lnTo>
                  <a:lnTo>
                    <a:pt x="16739" y="4529955"/>
                  </a:lnTo>
                  <a:lnTo>
                    <a:pt x="26029" y="4523581"/>
                  </a:lnTo>
                  <a:lnTo>
                    <a:pt x="53511" y="4481049"/>
                  </a:lnTo>
                  <a:lnTo>
                    <a:pt x="81422" y="4438857"/>
                  </a:lnTo>
                  <a:lnTo>
                    <a:pt x="109761" y="4397009"/>
                  </a:lnTo>
                  <a:lnTo>
                    <a:pt x="138529" y="4355507"/>
                  </a:lnTo>
                  <a:lnTo>
                    <a:pt x="167724" y="4314354"/>
                  </a:lnTo>
                  <a:lnTo>
                    <a:pt x="197348" y="4273554"/>
                  </a:lnTo>
                  <a:lnTo>
                    <a:pt x="227400" y="4233109"/>
                  </a:lnTo>
                  <a:lnTo>
                    <a:pt x="257880" y="4193024"/>
                  </a:lnTo>
                  <a:lnTo>
                    <a:pt x="288789" y="4153300"/>
                  </a:lnTo>
                  <a:lnTo>
                    <a:pt x="320127" y="4113942"/>
                  </a:lnTo>
                  <a:lnTo>
                    <a:pt x="351893" y="4074952"/>
                  </a:lnTo>
                  <a:lnTo>
                    <a:pt x="384087" y="4036334"/>
                  </a:lnTo>
                  <a:lnTo>
                    <a:pt x="416711" y="3998090"/>
                  </a:lnTo>
                  <a:lnTo>
                    <a:pt x="449763" y="3960225"/>
                  </a:lnTo>
                  <a:lnTo>
                    <a:pt x="483245" y="3922741"/>
                  </a:lnTo>
                  <a:lnTo>
                    <a:pt x="517155" y="3885640"/>
                  </a:lnTo>
                  <a:lnTo>
                    <a:pt x="551494" y="3848928"/>
                  </a:lnTo>
                  <a:lnTo>
                    <a:pt x="586262" y="3812606"/>
                  </a:lnTo>
                  <a:lnTo>
                    <a:pt x="621459" y="3776677"/>
                  </a:lnTo>
                  <a:lnTo>
                    <a:pt x="657086" y="3741146"/>
                  </a:lnTo>
                  <a:lnTo>
                    <a:pt x="693142" y="3706014"/>
                  </a:lnTo>
                  <a:lnTo>
                    <a:pt x="729627" y="3671286"/>
                  </a:lnTo>
                  <a:lnTo>
                    <a:pt x="766541" y="3636965"/>
                  </a:lnTo>
                  <a:lnTo>
                    <a:pt x="803885" y="3603052"/>
                  </a:lnTo>
                  <a:lnTo>
                    <a:pt x="841659" y="3569553"/>
                  </a:lnTo>
                  <a:lnTo>
                    <a:pt x="879862" y="3536470"/>
                  </a:lnTo>
                  <a:lnTo>
                    <a:pt x="918495" y="3503805"/>
                  </a:lnTo>
                  <a:lnTo>
                    <a:pt x="957557" y="3471563"/>
                  </a:lnTo>
                  <a:lnTo>
                    <a:pt x="997774" y="3439146"/>
                  </a:lnTo>
                  <a:lnTo>
                    <a:pt x="1038323" y="3407184"/>
                  </a:lnTo>
                  <a:lnTo>
                    <a:pt x="1079187" y="3375652"/>
                  </a:lnTo>
                  <a:lnTo>
                    <a:pt x="1120346" y="3344527"/>
                  </a:lnTo>
                  <a:lnTo>
                    <a:pt x="1161783" y="3313785"/>
                  </a:lnTo>
                  <a:lnTo>
                    <a:pt x="1203479" y="3283400"/>
                  </a:lnTo>
                  <a:lnTo>
                    <a:pt x="1245416" y="3253349"/>
                  </a:lnTo>
                  <a:lnTo>
                    <a:pt x="1287577" y="3223608"/>
                  </a:lnTo>
                  <a:lnTo>
                    <a:pt x="1329942" y="3194152"/>
                  </a:lnTo>
                  <a:lnTo>
                    <a:pt x="1372494" y="3164957"/>
                  </a:lnTo>
                  <a:lnTo>
                    <a:pt x="1415215" y="3135998"/>
                  </a:lnTo>
                  <a:lnTo>
                    <a:pt x="1501089" y="3078694"/>
                  </a:lnTo>
                  <a:lnTo>
                    <a:pt x="1587418" y="3022046"/>
                  </a:lnTo>
                  <a:lnTo>
                    <a:pt x="1934380" y="2798120"/>
                  </a:lnTo>
                  <a:lnTo>
                    <a:pt x="2020439" y="2742039"/>
                  </a:lnTo>
                  <a:lnTo>
                    <a:pt x="2105672" y="2685555"/>
                  </a:lnTo>
                  <a:lnTo>
                    <a:pt x="2190361" y="2628348"/>
                  </a:lnTo>
                  <a:lnTo>
                    <a:pt x="2232485" y="2599454"/>
                  </a:lnTo>
                  <a:lnTo>
                    <a:pt x="2274455" y="2570356"/>
                  </a:lnTo>
                  <a:lnTo>
                    <a:pt x="2316263" y="2541046"/>
                  </a:lnTo>
                  <a:lnTo>
                    <a:pt x="2357904" y="2511516"/>
                  </a:lnTo>
                  <a:lnTo>
                    <a:pt x="2399370" y="2481759"/>
                  </a:lnTo>
                  <a:lnTo>
                    <a:pt x="2440657" y="2451766"/>
                  </a:lnTo>
                  <a:lnTo>
                    <a:pt x="2481756" y="2421530"/>
                  </a:lnTo>
                  <a:lnTo>
                    <a:pt x="2522663" y="2391042"/>
                  </a:lnTo>
                  <a:lnTo>
                    <a:pt x="2563371" y="2360297"/>
                  </a:lnTo>
                  <a:lnTo>
                    <a:pt x="2603873" y="2329284"/>
                  </a:lnTo>
                  <a:lnTo>
                    <a:pt x="2644162" y="2297997"/>
                  </a:lnTo>
                  <a:lnTo>
                    <a:pt x="2684234" y="2266428"/>
                  </a:lnTo>
                  <a:lnTo>
                    <a:pt x="2724081" y="2234568"/>
                  </a:lnTo>
                  <a:lnTo>
                    <a:pt x="2763697" y="2202411"/>
                  </a:lnTo>
                  <a:lnTo>
                    <a:pt x="2803076" y="2169948"/>
                  </a:lnTo>
                  <a:lnTo>
                    <a:pt x="2842211" y="2137172"/>
                  </a:lnTo>
                  <a:lnTo>
                    <a:pt x="2881096" y="2104074"/>
                  </a:lnTo>
                  <a:lnTo>
                    <a:pt x="2919724" y="2070647"/>
                  </a:lnTo>
                  <a:lnTo>
                    <a:pt x="2958090" y="2036884"/>
                  </a:lnTo>
                  <a:lnTo>
                    <a:pt x="2996188" y="2002775"/>
                  </a:lnTo>
                  <a:lnTo>
                    <a:pt x="3034009" y="1968314"/>
                  </a:lnTo>
                  <a:lnTo>
                    <a:pt x="3071550" y="1933493"/>
                  </a:lnTo>
                  <a:lnTo>
                    <a:pt x="3108573" y="1898538"/>
                  </a:lnTo>
                  <a:lnTo>
                    <a:pt x="3145282" y="1863277"/>
                  </a:lnTo>
                  <a:lnTo>
                    <a:pt x="3181682" y="1827717"/>
                  </a:lnTo>
                  <a:lnTo>
                    <a:pt x="3217774" y="1791861"/>
                  </a:lnTo>
                  <a:lnTo>
                    <a:pt x="3253560" y="1755714"/>
                  </a:lnTo>
                  <a:lnTo>
                    <a:pt x="3289045" y="1719283"/>
                  </a:lnTo>
                  <a:lnTo>
                    <a:pt x="3324230" y="1682571"/>
                  </a:lnTo>
                  <a:lnTo>
                    <a:pt x="3359119" y="1645584"/>
                  </a:lnTo>
                  <a:lnTo>
                    <a:pt x="3393714" y="1608328"/>
                  </a:lnTo>
                  <a:lnTo>
                    <a:pt x="3428017" y="1570806"/>
                  </a:lnTo>
                  <a:lnTo>
                    <a:pt x="3462032" y="1533025"/>
                  </a:lnTo>
                  <a:lnTo>
                    <a:pt x="3495761" y="1494988"/>
                  </a:lnTo>
                  <a:lnTo>
                    <a:pt x="3529207" y="1456702"/>
                  </a:lnTo>
                  <a:lnTo>
                    <a:pt x="3562373" y="1418171"/>
                  </a:lnTo>
                  <a:lnTo>
                    <a:pt x="3595261" y="1379400"/>
                  </a:lnTo>
                  <a:lnTo>
                    <a:pt x="3627875" y="1340395"/>
                  </a:lnTo>
                  <a:lnTo>
                    <a:pt x="3660216" y="1301160"/>
                  </a:lnTo>
                  <a:lnTo>
                    <a:pt x="3692288" y="1261701"/>
                  </a:lnTo>
                  <a:lnTo>
                    <a:pt x="3724094" y="1222022"/>
                  </a:lnTo>
                  <a:lnTo>
                    <a:pt x="3755636" y="1182128"/>
                  </a:lnTo>
                  <a:lnTo>
                    <a:pt x="3786917" y="1142026"/>
                  </a:lnTo>
                  <a:lnTo>
                    <a:pt x="3817939" y="1101718"/>
                  </a:lnTo>
                  <a:lnTo>
                    <a:pt x="3848706" y="1061212"/>
                  </a:lnTo>
                  <a:lnTo>
                    <a:pt x="3879220" y="1020512"/>
                  </a:lnTo>
                  <a:lnTo>
                    <a:pt x="3909483" y="979622"/>
                  </a:lnTo>
                  <a:lnTo>
                    <a:pt x="3939500" y="938548"/>
                  </a:lnTo>
                  <a:lnTo>
                    <a:pt x="3969271" y="897295"/>
                  </a:lnTo>
                  <a:lnTo>
                    <a:pt x="3998801" y="855868"/>
                  </a:lnTo>
                  <a:lnTo>
                    <a:pt x="4028092" y="814272"/>
                  </a:lnTo>
                  <a:lnTo>
                    <a:pt x="4057146" y="772512"/>
                  </a:lnTo>
                  <a:lnTo>
                    <a:pt x="4085967" y="730594"/>
                  </a:lnTo>
                  <a:lnTo>
                    <a:pt x="4114556" y="688521"/>
                  </a:lnTo>
                  <a:lnTo>
                    <a:pt x="4142918" y="646300"/>
                  </a:lnTo>
                  <a:lnTo>
                    <a:pt x="4171053" y="603935"/>
                  </a:lnTo>
                  <a:lnTo>
                    <a:pt x="4198967" y="561431"/>
                  </a:lnTo>
                  <a:lnTo>
                    <a:pt x="4254136" y="476028"/>
                  </a:lnTo>
                  <a:lnTo>
                    <a:pt x="4282637" y="431146"/>
                  </a:lnTo>
                  <a:lnTo>
                    <a:pt x="4310882" y="386103"/>
                  </a:lnTo>
                  <a:lnTo>
                    <a:pt x="4338881" y="340908"/>
                  </a:lnTo>
                  <a:lnTo>
                    <a:pt x="4366643" y="295567"/>
                  </a:lnTo>
                  <a:lnTo>
                    <a:pt x="4394177" y="250087"/>
                  </a:lnTo>
                  <a:lnTo>
                    <a:pt x="4448600" y="158740"/>
                  </a:lnTo>
                  <a:lnTo>
                    <a:pt x="4502224" y="66923"/>
                  </a:lnTo>
                  <a:lnTo>
                    <a:pt x="4528760" y="20855"/>
                  </a:lnTo>
                  <a:lnTo>
                    <a:pt x="4530045" y="9762"/>
                  </a:lnTo>
                  <a:lnTo>
                    <a:pt x="4523376" y="1925"/>
                  </a:lnTo>
                  <a:lnTo>
                    <a:pt x="4513316" y="0"/>
                  </a:lnTo>
                  <a:close/>
                </a:path>
              </a:pathLst>
            </a:custGeom>
            <a:solidFill>
              <a:srgbClr val="839AC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9"/>
            <p:cNvSpPr/>
            <p:nvPr/>
          </p:nvSpPr>
          <p:spPr>
            <a:xfrm>
              <a:off x="6250320" y="3467160"/>
              <a:ext cx="3740400" cy="28080"/>
            </a:xfrm>
            <a:custGeom>
              <a:avLst/>
              <a:gdLst/>
              <a:ahLst/>
              <a:cxnLst/>
              <a:rect l="l" t="t" r="r" b="b"/>
              <a:pathLst>
                <a:path w="3740784" h="28575">
                  <a:moveTo>
                    <a:pt x="3740743" y="0"/>
                  </a:moveTo>
                  <a:lnTo>
                    <a:pt x="0" y="7688"/>
                  </a:lnTo>
                  <a:lnTo>
                    <a:pt x="685353" y="13928"/>
                  </a:lnTo>
                  <a:lnTo>
                    <a:pt x="1676185" y="25436"/>
                  </a:lnTo>
                  <a:lnTo>
                    <a:pt x="2064554" y="27895"/>
                  </a:lnTo>
                  <a:lnTo>
                    <a:pt x="2357075" y="28067"/>
                  </a:lnTo>
                  <a:lnTo>
                    <a:pt x="2603206" y="26798"/>
                  </a:lnTo>
                  <a:lnTo>
                    <a:pt x="2802457" y="24694"/>
                  </a:lnTo>
                  <a:lnTo>
                    <a:pt x="3004410" y="21496"/>
                  </a:lnTo>
                  <a:lnTo>
                    <a:pt x="3209635" y="17087"/>
                  </a:lnTo>
                  <a:lnTo>
                    <a:pt x="3418700" y="11350"/>
                  </a:lnTo>
                  <a:lnTo>
                    <a:pt x="3632174" y="4168"/>
                  </a:lnTo>
                  <a:lnTo>
                    <a:pt x="37407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10"/>
            <p:cNvSpPr/>
            <p:nvPr/>
          </p:nvSpPr>
          <p:spPr>
            <a:xfrm>
              <a:off x="6234840" y="3450960"/>
              <a:ext cx="3772080" cy="58680"/>
            </a:xfrm>
            <a:custGeom>
              <a:avLst/>
              <a:gdLst/>
              <a:ahLst/>
              <a:cxnLst/>
              <a:rect l="l" t="t" r="r" b="b"/>
              <a:pathLst>
                <a:path w="3772534" h="59054">
                  <a:moveTo>
                    <a:pt x="3756504" y="0"/>
                  </a:moveTo>
                  <a:lnTo>
                    <a:pt x="3604867" y="5603"/>
                  </a:lnTo>
                  <a:lnTo>
                    <a:pt x="3402684" y="11866"/>
                  </a:lnTo>
                  <a:lnTo>
                    <a:pt x="3200500" y="16842"/>
                  </a:lnTo>
                  <a:lnTo>
                    <a:pt x="2998316" y="20639"/>
                  </a:lnTo>
                  <a:lnTo>
                    <a:pt x="2745585" y="23884"/>
                  </a:lnTo>
                  <a:lnTo>
                    <a:pt x="2492851" y="25655"/>
                  </a:lnTo>
                  <a:lnTo>
                    <a:pt x="2189565" y="26122"/>
                  </a:lnTo>
                  <a:lnTo>
                    <a:pt x="1734626" y="24171"/>
                  </a:lnTo>
                  <a:lnTo>
                    <a:pt x="167442" y="8705"/>
                  </a:lnTo>
                  <a:lnTo>
                    <a:pt x="15761" y="7689"/>
                  </a:lnTo>
                  <a:lnTo>
                    <a:pt x="3938" y="12713"/>
                  </a:lnTo>
                  <a:lnTo>
                    <a:pt x="0" y="23894"/>
                  </a:lnTo>
                  <a:lnTo>
                    <a:pt x="3941" y="35121"/>
                  </a:lnTo>
                  <a:lnTo>
                    <a:pt x="15761" y="40283"/>
                  </a:lnTo>
                  <a:lnTo>
                    <a:pt x="1734626" y="56763"/>
                  </a:lnTo>
                  <a:lnTo>
                    <a:pt x="2139017" y="58640"/>
                  </a:lnTo>
                  <a:lnTo>
                    <a:pt x="2442303" y="58443"/>
                  </a:lnTo>
                  <a:lnTo>
                    <a:pt x="2695038" y="56943"/>
                  </a:lnTo>
                  <a:lnTo>
                    <a:pt x="2947770" y="54009"/>
                  </a:lnTo>
                  <a:lnTo>
                    <a:pt x="3149954" y="50491"/>
                  </a:lnTo>
                  <a:lnTo>
                    <a:pt x="3352138" y="45820"/>
                  </a:lnTo>
                  <a:lnTo>
                    <a:pt x="3554321" y="39889"/>
                  </a:lnTo>
                  <a:lnTo>
                    <a:pt x="3705958" y="34551"/>
                  </a:lnTo>
                  <a:lnTo>
                    <a:pt x="3756504" y="32594"/>
                  </a:lnTo>
                  <a:lnTo>
                    <a:pt x="3772239" y="15674"/>
                  </a:lnTo>
                  <a:lnTo>
                    <a:pt x="3768316" y="4625"/>
                  </a:lnTo>
                  <a:lnTo>
                    <a:pt x="3756504" y="0"/>
                  </a:lnTo>
                  <a:close/>
                </a:path>
              </a:pathLst>
            </a:custGeom>
            <a:solidFill>
              <a:srgbClr val="839AC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11"/>
            <p:cNvSpPr/>
            <p:nvPr/>
          </p:nvSpPr>
          <p:spPr>
            <a:xfrm>
              <a:off x="6869880" y="3220920"/>
              <a:ext cx="19440" cy="3294000"/>
            </a:xfrm>
            <a:custGeom>
              <a:avLst/>
              <a:gdLst/>
              <a:ahLst/>
              <a:cxnLst/>
              <a:rect l="l" t="t" r="r" b="b"/>
              <a:pathLst>
                <a:path w="19684" h="3294379">
                  <a:moveTo>
                    <a:pt x="4081" y="0"/>
                  </a:moveTo>
                  <a:lnTo>
                    <a:pt x="0" y="1363337"/>
                  </a:lnTo>
                  <a:lnTo>
                    <a:pt x="244" y="2160943"/>
                  </a:lnTo>
                  <a:lnTo>
                    <a:pt x="6257" y="2701659"/>
                  </a:lnTo>
                  <a:lnTo>
                    <a:pt x="19485" y="3294329"/>
                  </a:lnTo>
                  <a:lnTo>
                    <a:pt x="4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2"/>
            <p:cNvSpPr/>
            <p:nvPr/>
          </p:nvSpPr>
          <p:spPr>
            <a:xfrm>
              <a:off x="6848640" y="3197880"/>
              <a:ext cx="64440" cy="3340440"/>
            </a:xfrm>
            <a:custGeom>
              <a:avLst/>
              <a:gdLst/>
              <a:ahLst/>
              <a:cxnLst/>
              <a:rect l="l" t="t" r="r" b="b"/>
              <a:pathLst>
                <a:path w="64770" h="3340734">
                  <a:moveTo>
                    <a:pt x="25259" y="0"/>
                  </a:moveTo>
                  <a:lnTo>
                    <a:pt x="8754" y="5800"/>
                  </a:lnTo>
                  <a:lnTo>
                    <a:pt x="1202" y="23193"/>
                  </a:lnTo>
                  <a:lnTo>
                    <a:pt x="0" y="1331967"/>
                  </a:lnTo>
                  <a:lnTo>
                    <a:pt x="4394" y="2391283"/>
                  </a:lnTo>
                  <a:lnTo>
                    <a:pt x="7918" y="2802973"/>
                  </a:lnTo>
                  <a:lnTo>
                    <a:pt x="11458" y="3060265"/>
                  </a:lnTo>
                  <a:lnTo>
                    <a:pt x="15425" y="3266075"/>
                  </a:lnTo>
                  <a:lnTo>
                    <a:pt x="16606" y="3317523"/>
                  </a:lnTo>
                  <a:lnTo>
                    <a:pt x="41137" y="3340696"/>
                  </a:lnTo>
                  <a:lnTo>
                    <a:pt x="57484" y="3334914"/>
                  </a:lnTo>
                  <a:lnTo>
                    <a:pt x="64565" y="3317523"/>
                  </a:lnTo>
                  <a:lnTo>
                    <a:pt x="58241" y="3013212"/>
                  </a:lnTo>
                  <a:lnTo>
                    <a:pt x="52943" y="2658116"/>
                  </a:lnTo>
                  <a:lnTo>
                    <a:pt x="49184" y="2252227"/>
                  </a:lnTo>
                  <a:lnTo>
                    <a:pt x="46992" y="1643329"/>
                  </a:lnTo>
                  <a:lnTo>
                    <a:pt x="49162" y="23193"/>
                  </a:lnTo>
                  <a:lnTo>
                    <a:pt x="41725" y="5796"/>
                  </a:lnTo>
                  <a:lnTo>
                    <a:pt x="25259" y="0"/>
                  </a:lnTo>
                  <a:close/>
                </a:path>
              </a:pathLst>
            </a:custGeom>
            <a:solidFill>
              <a:srgbClr val="839AC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0" name="CustomShape 13"/>
          <p:cNvSpPr/>
          <p:nvPr/>
        </p:nvSpPr>
        <p:spPr>
          <a:xfrm>
            <a:off x="7780320" y="4708800"/>
            <a:ext cx="647280" cy="19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1200" b="0" strike="noStrike" spc="-1">
                <a:solidFill>
                  <a:srgbClr val="839AC7"/>
                </a:solidFill>
                <a:latin typeface="Calibri"/>
              </a:rPr>
              <a:t>Barcelona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151" name="CustomShape 14"/>
          <p:cNvSpPr/>
          <p:nvPr/>
        </p:nvSpPr>
        <p:spPr>
          <a:xfrm>
            <a:off x="8681040" y="4752720"/>
            <a:ext cx="606240" cy="19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1200" b="0" strike="noStrike" spc="29">
                <a:solidFill>
                  <a:srgbClr val="D24269"/>
                </a:solidFill>
                <a:latin typeface="Calibri"/>
              </a:rPr>
              <a:t>B</a:t>
            </a:r>
            <a:r>
              <a:rPr lang="es-ES" sz="1200" b="0" strike="noStrike" spc="-9">
                <a:solidFill>
                  <a:srgbClr val="D24269"/>
                </a:solidFill>
                <a:latin typeface="Calibri"/>
              </a:rPr>
              <a:t>a</a:t>
            </a:r>
            <a:r>
              <a:rPr lang="es-ES" sz="1200" b="0" strike="noStrike" spc="-4">
                <a:solidFill>
                  <a:srgbClr val="D24269"/>
                </a:solidFill>
                <a:latin typeface="Calibri"/>
              </a:rPr>
              <a:t>d</a:t>
            </a:r>
            <a:r>
              <a:rPr lang="es-ES" sz="1200" b="0" strike="noStrike" spc="-1">
                <a:solidFill>
                  <a:srgbClr val="D24269"/>
                </a:solidFill>
                <a:latin typeface="Calibri"/>
              </a:rPr>
              <a:t>al</a:t>
            </a:r>
            <a:r>
              <a:rPr lang="es-ES" sz="1200" b="0" strike="noStrike" spc="-4">
                <a:solidFill>
                  <a:srgbClr val="D24269"/>
                </a:solidFill>
                <a:latin typeface="Calibri"/>
              </a:rPr>
              <a:t>ona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152" name="CustomShape 15"/>
          <p:cNvSpPr/>
          <p:nvPr/>
        </p:nvSpPr>
        <p:spPr>
          <a:xfrm>
            <a:off x="7146000" y="4210560"/>
            <a:ext cx="398520" cy="19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1200" b="0" strike="noStrike" spc="58">
                <a:solidFill>
                  <a:srgbClr val="839AC7"/>
                </a:solidFill>
                <a:latin typeface="Calibri"/>
              </a:rPr>
              <a:t>L</a:t>
            </a:r>
            <a:r>
              <a:rPr lang="es-ES" sz="1200" b="0" strike="noStrike" spc="9">
                <a:solidFill>
                  <a:srgbClr val="839AC7"/>
                </a:solidFill>
                <a:latin typeface="Calibri"/>
              </a:rPr>
              <a:t>le</a:t>
            </a:r>
            <a:r>
              <a:rPr lang="es-ES" sz="1200" b="0" strike="noStrike" spc="-1">
                <a:solidFill>
                  <a:srgbClr val="839AC7"/>
                </a:solidFill>
                <a:latin typeface="Calibri"/>
              </a:rPr>
              <a:t>i</a:t>
            </a:r>
            <a:r>
              <a:rPr lang="es-ES" sz="1200" b="0" strike="noStrike" spc="-4">
                <a:solidFill>
                  <a:srgbClr val="839AC7"/>
                </a:solidFill>
                <a:latin typeface="Calibri"/>
              </a:rPr>
              <a:t>d</a:t>
            </a:r>
            <a:r>
              <a:rPr lang="es-ES" sz="1200" b="0" strike="noStrike" spc="-9">
                <a:solidFill>
                  <a:srgbClr val="839AC7"/>
                </a:solidFill>
                <a:latin typeface="Calibri"/>
              </a:rPr>
              <a:t>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153" name="CustomShape 16"/>
          <p:cNvSpPr/>
          <p:nvPr/>
        </p:nvSpPr>
        <p:spPr>
          <a:xfrm>
            <a:off x="8723880" y="3679200"/>
            <a:ext cx="456840" cy="19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1200" b="0" strike="noStrike" spc="89">
                <a:solidFill>
                  <a:srgbClr val="839AC7"/>
                </a:solidFill>
                <a:latin typeface="Calibri"/>
              </a:rPr>
              <a:t>G</a:t>
            </a:r>
            <a:r>
              <a:rPr lang="es-ES" sz="1200" b="0" strike="noStrike" spc="4">
                <a:solidFill>
                  <a:srgbClr val="839AC7"/>
                </a:solidFill>
                <a:latin typeface="Calibri"/>
              </a:rPr>
              <a:t>iro</a:t>
            </a:r>
            <a:r>
              <a:rPr lang="es-ES" sz="1200" b="0" strike="noStrike" spc="-4">
                <a:solidFill>
                  <a:srgbClr val="839AC7"/>
                </a:solidFill>
                <a:latin typeface="Calibri"/>
              </a:rPr>
              <a:t>na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154" name="CustomShape 17"/>
          <p:cNvSpPr/>
          <p:nvPr/>
        </p:nvSpPr>
        <p:spPr>
          <a:xfrm>
            <a:off x="7407720" y="5126400"/>
            <a:ext cx="647280" cy="19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1200" b="0" strike="noStrike" spc="-89">
                <a:solidFill>
                  <a:srgbClr val="839AC7"/>
                </a:solidFill>
                <a:latin typeface="Calibri"/>
              </a:rPr>
              <a:t>T</a:t>
            </a:r>
            <a:r>
              <a:rPr lang="es-ES" sz="1200" b="0" strike="noStrike" spc="-9">
                <a:solidFill>
                  <a:srgbClr val="839AC7"/>
                </a:solidFill>
                <a:latin typeface="Calibri"/>
              </a:rPr>
              <a:t>arr</a:t>
            </a:r>
            <a:r>
              <a:rPr lang="es-ES" sz="1200" b="0" strike="noStrike" spc="4">
                <a:solidFill>
                  <a:srgbClr val="839AC7"/>
                </a:solidFill>
                <a:latin typeface="Calibri"/>
              </a:rPr>
              <a:t>a</a:t>
            </a:r>
            <a:r>
              <a:rPr lang="es-ES" sz="1200" b="0" strike="noStrike" spc="12">
                <a:solidFill>
                  <a:srgbClr val="839AC7"/>
                </a:solidFill>
                <a:latin typeface="Calibri"/>
              </a:rPr>
              <a:t>g</a:t>
            </a:r>
            <a:r>
              <a:rPr lang="es-ES" sz="1200" b="0" strike="noStrike" spc="-1">
                <a:solidFill>
                  <a:srgbClr val="839AC7"/>
                </a:solidFill>
                <a:latin typeface="Calibri"/>
              </a:rPr>
              <a:t>o</a:t>
            </a:r>
            <a:r>
              <a:rPr lang="es-ES" sz="1200" b="0" strike="noStrike" spc="4">
                <a:solidFill>
                  <a:srgbClr val="839AC7"/>
                </a:solidFill>
                <a:latin typeface="Calibri"/>
              </a:rPr>
              <a:t>n</a:t>
            </a:r>
            <a:r>
              <a:rPr lang="es-ES" sz="1200" b="0" strike="noStrike" spc="-9">
                <a:solidFill>
                  <a:srgbClr val="839AC7"/>
                </a:solidFill>
                <a:latin typeface="Calibri"/>
              </a:rPr>
              <a:t>a</a:t>
            </a:r>
            <a:endParaRPr lang="es-ES" sz="1200" b="0" strike="noStrike" spc="-1">
              <a:latin typeface="Arial"/>
            </a:endParaRPr>
          </a:p>
        </p:txBody>
      </p:sp>
      <p:grpSp>
        <p:nvGrpSpPr>
          <p:cNvPr id="155" name="Group 18"/>
          <p:cNvGrpSpPr/>
          <p:nvPr/>
        </p:nvGrpSpPr>
        <p:grpSpPr>
          <a:xfrm>
            <a:off x="7305120" y="3882960"/>
            <a:ext cx="1723680" cy="1570320"/>
            <a:chOff x="7305120" y="3882960"/>
            <a:chExt cx="1723680" cy="1570320"/>
          </a:xfrm>
        </p:grpSpPr>
        <p:sp>
          <p:nvSpPr>
            <p:cNvPr id="156" name="CustomShape 19"/>
            <p:cNvSpPr/>
            <p:nvPr/>
          </p:nvSpPr>
          <p:spPr>
            <a:xfrm>
              <a:off x="7305120" y="4413960"/>
              <a:ext cx="107280" cy="10728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20"/>
            <p:cNvSpPr/>
            <p:nvPr/>
          </p:nvSpPr>
          <p:spPr>
            <a:xfrm>
              <a:off x="8436600" y="4775760"/>
              <a:ext cx="107280" cy="10728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21"/>
            <p:cNvSpPr/>
            <p:nvPr/>
          </p:nvSpPr>
          <p:spPr>
            <a:xfrm>
              <a:off x="7639200" y="5346000"/>
              <a:ext cx="107280" cy="10728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22"/>
            <p:cNvSpPr/>
            <p:nvPr/>
          </p:nvSpPr>
          <p:spPr>
            <a:xfrm>
              <a:off x="8921520" y="3882960"/>
              <a:ext cx="107280" cy="10728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23"/>
            <p:cNvSpPr/>
            <p:nvPr/>
          </p:nvSpPr>
          <p:spPr>
            <a:xfrm>
              <a:off x="8567280" y="4668840"/>
              <a:ext cx="107280" cy="107280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1" name="CustomShape 24"/>
          <p:cNvSpPr/>
          <p:nvPr/>
        </p:nvSpPr>
        <p:spPr>
          <a:xfrm>
            <a:off x="338400" y="1721160"/>
            <a:ext cx="9512640" cy="40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120" rIns="0" bIns="0"/>
          <a:lstStyle/>
          <a:p>
            <a:pPr marL="12600">
              <a:lnSpc>
                <a:spcPts val="3801"/>
              </a:lnSpc>
              <a:spcBef>
                <a:spcPts val="261"/>
              </a:spcBef>
            </a:pPr>
            <a:r>
              <a:rPr lang="ca-ES" sz="3200" b="0" strike="noStrike" spc="4" dirty="0" smtClean="0">
                <a:solidFill>
                  <a:srgbClr val="D24269"/>
                </a:solidFill>
                <a:latin typeface="Calibri"/>
              </a:rPr>
              <a:t>Badalona </a:t>
            </a:r>
            <a:r>
              <a:rPr lang="ca-ES" sz="3200" b="0" strike="noStrike" spc="29" dirty="0" smtClean="0">
                <a:solidFill>
                  <a:srgbClr val="D24269"/>
                </a:solidFill>
                <a:latin typeface="Calibri"/>
              </a:rPr>
              <a:t>Serveis </a:t>
            </a:r>
            <a:r>
              <a:rPr lang="ca-ES" sz="3200" b="0" strike="noStrike" spc="38" dirty="0" smtClean="0">
                <a:solidFill>
                  <a:srgbClr val="D24269"/>
                </a:solidFill>
                <a:latin typeface="Calibri"/>
              </a:rPr>
              <a:t>Assistencials </a:t>
            </a:r>
            <a:r>
              <a:rPr lang="ca-ES" sz="3200" b="0" strike="noStrike" spc="77" dirty="0" smtClean="0">
                <a:solidFill>
                  <a:srgbClr val="D24269"/>
                </a:solidFill>
                <a:latin typeface="Calibri"/>
              </a:rPr>
              <a:t>(BSA) </a:t>
            </a:r>
            <a:r>
              <a:rPr lang="ca-ES" sz="3200" b="0" strike="noStrike" spc="9" dirty="0" smtClean="0">
                <a:solidFill>
                  <a:srgbClr val="D24269"/>
                </a:solidFill>
                <a:latin typeface="Calibri"/>
              </a:rPr>
              <a:t>és </a:t>
            </a:r>
            <a:r>
              <a:rPr lang="ca-ES" sz="3200" b="0" strike="noStrike" spc="-1" dirty="0" smtClean="0">
                <a:solidFill>
                  <a:srgbClr val="D24269"/>
                </a:solidFill>
                <a:latin typeface="Calibri"/>
              </a:rPr>
              <a:t>una </a:t>
            </a:r>
            <a:r>
              <a:rPr lang="ca-ES" sz="3200" b="0" strike="noStrike" spc="24" dirty="0" smtClean="0">
                <a:solidFill>
                  <a:srgbClr val="D24269"/>
                </a:solidFill>
                <a:latin typeface="Calibri"/>
              </a:rPr>
              <a:t>organització pública referent en la prestació </a:t>
            </a:r>
            <a:r>
              <a:rPr lang="ca-ES" sz="3200" b="0" strike="noStrike" spc="-1" dirty="0" smtClean="0">
                <a:solidFill>
                  <a:srgbClr val="D24269"/>
                </a:solidFill>
                <a:latin typeface="Calibri"/>
              </a:rPr>
              <a:t>innovadora de serveis integrats de salut i socials, que creix amb l’experiència de la ciutadania, els professionals </a:t>
            </a:r>
            <a:endParaRPr lang="ca-ES" sz="3200" b="0" strike="noStrike" spc="-1" dirty="0" smtClean="0">
              <a:latin typeface="Arial"/>
            </a:endParaRPr>
          </a:p>
          <a:p>
            <a:pPr marL="12600">
              <a:lnSpc>
                <a:spcPts val="3801"/>
              </a:lnSpc>
              <a:spcBef>
                <a:spcPts val="261"/>
              </a:spcBef>
            </a:pPr>
            <a:r>
              <a:rPr lang="ca-ES" sz="3200" b="0" strike="noStrike" spc="-1" dirty="0" smtClean="0">
                <a:solidFill>
                  <a:srgbClr val="D24269"/>
                </a:solidFill>
                <a:latin typeface="Calibri"/>
              </a:rPr>
              <a:t>i l’entorn.</a:t>
            </a:r>
            <a:endParaRPr lang="ca-ES" sz="3200" b="0" strike="noStrike" spc="-1" dirty="0" smtClean="0">
              <a:latin typeface="Arial"/>
            </a:endParaRPr>
          </a:p>
          <a:p>
            <a:pPr marL="12600">
              <a:lnSpc>
                <a:spcPts val="3801"/>
              </a:lnSpc>
              <a:spcBef>
                <a:spcPts val="261"/>
              </a:spcBef>
            </a:pPr>
            <a:endParaRPr lang="ca-ES" sz="3200" b="0" strike="noStrike" spc="-1" dirty="0" smtClean="0">
              <a:latin typeface="Arial"/>
            </a:endParaRPr>
          </a:p>
          <a:p>
            <a:pPr algn="just"/>
            <a:r>
              <a:rPr lang="ca-ES" sz="1800" b="0" strike="noStrike" spc="-1" dirty="0" smtClean="0">
                <a:solidFill>
                  <a:srgbClr val="D24269"/>
                </a:solidFill>
                <a:latin typeface="Calibri"/>
                <a:ea typeface="Microsoft YaHei"/>
              </a:rPr>
              <a:t>Des de BSA donem atenció a la salut i social, a </a:t>
            </a:r>
            <a:r>
              <a:rPr lang="ca-ES" sz="1800" b="1" strike="noStrike" spc="-1" dirty="0" smtClean="0">
                <a:solidFill>
                  <a:srgbClr val="D24269"/>
                </a:solidFill>
                <a:latin typeface="Calibri"/>
                <a:ea typeface="Microsoft YaHei"/>
              </a:rPr>
              <a:t>una població de </a:t>
            </a:r>
            <a:endParaRPr lang="ca-ES" sz="1800" b="0" strike="noStrike" spc="-1" dirty="0" smtClean="0">
              <a:latin typeface="Arial"/>
            </a:endParaRPr>
          </a:p>
          <a:p>
            <a:pPr algn="just"/>
            <a:r>
              <a:rPr lang="ca-ES" sz="1800" b="1" strike="noStrike" spc="-1" dirty="0" smtClean="0">
                <a:solidFill>
                  <a:srgbClr val="D24269"/>
                </a:solidFill>
                <a:latin typeface="Calibri"/>
                <a:ea typeface="Microsoft YaHei"/>
              </a:rPr>
              <a:t>més de 440.000</a:t>
            </a:r>
            <a:r>
              <a:rPr lang="ca-ES" sz="1800" b="0" strike="noStrike" spc="-1" dirty="0" smtClean="0">
                <a:solidFill>
                  <a:srgbClr val="D24269"/>
                </a:solidFill>
                <a:latin typeface="Calibri"/>
                <a:ea typeface="Microsoft YaHei"/>
              </a:rPr>
              <a:t> persones de les </a:t>
            </a:r>
            <a:r>
              <a:rPr lang="ca-ES" sz="1800" b="1" strike="noStrike" spc="-1" dirty="0" smtClean="0">
                <a:solidFill>
                  <a:srgbClr val="D24269"/>
                </a:solidFill>
                <a:latin typeface="Calibri"/>
                <a:ea typeface="Microsoft YaHei"/>
              </a:rPr>
              <a:t>comarques</a:t>
            </a:r>
            <a:r>
              <a:rPr lang="ca-ES" sz="1800" b="0" strike="noStrike" spc="-1" dirty="0" smtClean="0">
                <a:solidFill>
                  <a:srgbClr val="D24269"/>
                </a:solidFill>
                <a:latin typeface="Calibri"/>
                <a:ea typeface="Microsoft YaHei"/>
              </a:rPr>
              <a:t> del Barcelonès Nord i 4</a:t>
            </a:r>
            <a:endParaRPr lang="ca-ES" sz="1800" b="0" strike="noStrike" spc="-1" dirty="0" smtClean="0">
              <a:latin typeface="Arial"/>
            </a:endParaRPr>
          </a:p>
          <a:p>
            <a:pPr algn="just"/>
            <a:r>
              <a:rPr lang="ca-ES" sz="1800" b="0" strike="noStrike" spc="-1" dirty="0" smtClean="0">
                <a:solidFill>
                  <a:srgbClr val="D24269"/>
                </a:solidFill>
                <a:latin typeface="Calibri"/>
                <a:ea typeface="Microsoft YaHei"/>
              </a:rPr>
              <a:t>El Maresme, acompanyant-los des dels seus primers dies fins al </a:t>
            </a:r>
            <a:endParaRPr lang="ca-ES" sz="1800" b="0" strike="noStrike" spc="-1" dirty="0" smtClean="0">
              <a:latin typeface="Arial"/>
            </a:endParaRPr>
          </a:p>
          <a:p>
            <a:pPr algn="just"/>
            <a:r>
              <a:rPr lang="ca-ES" sz="1800" b="0" strike="noStrike" spc="-1" dirty="0" smtClean="0">
                <a:solidFill>
                  <a:srgbClr val="D24269"/>
                </a:solidFill>
                <a:latin typeface="Calibri"/>
                <a:ea typeface="Microsoft YaHei"/>
              </a:rPr>
              <a:t>procés final de la vida.</a:t>
            </a:r>
            <a:endParaRPr lang="ca-ES" sz="1800" b="0" strike="noStrike" spc="-1" dirty="0">
              <a:latin typeface="Arial"/>
            </a:endParaRPr>
          </a:p>
        </p:txBody>
      </p:sp>
      <p:sp>
        <p:nvSpPr>
          <p:cNvPr id="162" name="CustomShape 25"/>
          <p:cNvSpPr/>
          <p:nvPr/>
        </p:nvSpPr>
        <p:spPr>
          <a:xfrm>
            <a:off x="7056000" y="5937480"/>
            <a:ext cx="2676600" cy="97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400" rIns="0" bIns="0"/>
          <a:lstStyle/>
          <a:p>
            <a:pPr marL="12600">
              <a:lnSpc>
                <a:spcPts val="1888"/>
              </a:lnSpc>
              <a:spcBef>
                <a:spcPts val="184"/>
              </a:spcBef>
            </a:pPr>
            <a:r>
              <a:rPr lang="es-ES" sz="1600" b="0" strike="noStrike" spc="18">
                <a:solidFill>
                  <a:srgbClr val="58595B"/>
                </a:solidFill>
                <a:latin typeface="Calibri"/>
              </a:rPr>
              <a:t>Els </a:t>
            </a:r>
            <a:r>
              <a:rPr lang="es-ES" sz="1600" b="0" strike="noStrike" spc="4">
                <a:solidFill>
                  <a:srgbClr val="58595B"/>
                </a:solidFill>
                <a:latin typeface="Calibri"/>
              </a:rPr>
              <a:t>centres </a:t>
            </a:r>
            <a:r>
              <a:rPr lang="es-ES" sz="1600" b="0" strike="noStrike" spc="29">
                <a:solidFill>
                  <a:srgbClr val="58595B"/>
                </a:solidFill>
                <a:latin typeface="Calibri"/>
              </a:rPr>
              <a:t>i </a:t>
            </a:r>
            <a:r>
              <a:rPr lang="es-ES" sz="1600" b="0" strike="noStrike" spc="9">
                <a:solidFill>
                  <a:srgbClr val="58595B"/>
                </a:solidFill>
                <a:latin typeface="Calibri"/>
              </a:rPr>
              <a:t>serveis  </a:t>
            </a:r>
            <a:r>
              <a:rPr lang="es-ES" sz="1600" b="0" strike="noStrike" spc="-9">
                <a:solidFill>
                  <a:srgbClr val="58595B"/>
                </a:solidFill>
                <a:latin typeface="Calibri"/>
              </a:rPr>
              <a:t>de </a:t>
            </a:r>
            <a:r>
              <a:rPr lang="es-ES" sz="1600" b="0" strike="noStrike" spc="58">
                <a:solidFill>
                  <a:srgbClr val="58595B"/>
                </a:solidFill>
                <a:latin typeface="Calibri"/>
              </a:rPr>
              <a:t>BSA </a:t>
            </a:r>
            <a:r>
              <a:rPr lang="es-ES" sz="1600" b="0" strike="noStrike" spc="-4">
                <a:solidFill>
                  <a:srgbClr val="58595B"/>
                </a:solidFill>
                <a:latin typeface="Calibri"/>
              </a:rPr>
              <a:t>formen</a:t>
            </a:r>
            <a:r>
              <a:rPr lang="es-ES" sz="1600" b="0" strike="noStrike" spc="-24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600" b="0" strike="noStrike" spc="4">
                <a:solidFill>
                  <a:srgbClr val="58595B"/>
                </a:solidFill>
                <a:latin typeface="Calibri"/>
              </a:rPr>
              <a:t>part</a:t>
            </a:r>
            <a:endParaRPr lang="es-ES" sz="1600" b="0" strike="noStrike" spc="-1">
              <a:latin typeface="Arial"/>
            </a:endParaRPr>
          </a:p>
          <a:p>
            <a:pPr marL="12600">
              <a:lnSpc>
                <a:spcPts val="1806"/>
              </a:lnSpc>
            </a:pPr>
            <a:r>
              <a:rPr lang="es-ES" sz="1600" b="0" strike="noStrike" spc="-9">
                <a:solidFill>
                  <a:srgbClr val="58595B"/>
                </a:solidFill>
                <a:latin typeface="Calibri"/>
              </a:rPr>
              <a:t>de </a:t>
            </a:r>
            <a:r>
              <a:rPr lang="es-ES" sz="1600" b="0" strike="noStrike" spc="-1">
                <a:solidFill>
                  <a:srgbClr val="58595B"/>
                </a:solidFill>
                <a:latin typeface="Calibri"/>
              </a:rPr>
              <a:t>la </a:t>
            </a:r>
            <a:r>
              <a:rPr lang="es-ES" sz="1600" b="0" strike="noStrike" spc="12">
                <a:solidFill>
                  <a:srgbClr val="58595B"/>
                </a:solidFill>
                <a:latin typeface="Calibri"/>
              </a:rPr>
              <a:t>xarxa</a:t>
            </a:r>
            <a:r>
              <a:rPr lang="es-ES" sz="1600" b="0" strike="noStrike" spc="69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600" b="0" strike="noStrike" spc="9">
                <a:solidFill>
                  <a:srgbClr val="58595B"/>
                </a:solidFill>
                <a:latin typeface="Calibri"/>
              </a:rPr>
              <a:t>assistencial</a:t>
            </a:r>
            <a:endParaRPr lang="es-ES" sz="1600" b="0" strike="noStrike" spc="-1">
              <a:latin typeface="Arial"/>
            </a:endParaRPr>
          </a:p>
          <a:p>
            <a:pPr marL="12600">
              <a:lnSpc>
                <a:spcPts val="1905"/>
              </a:lnSpc>
            </a:pPr>
            <a:r>
              <a:rPr lang="es-ES" sz="1600" b="0" strike="noStrike" spc="9">
                <a:solidFill>
                  <a:srgbClr val="58595B"/>
                </a:solidFill>
                <a:latin typeface="Calibri"/>
              </a:rPr>
              <a:t>pública </a:t>
            </a:r>
            <a:r>
              <a:rPr lang="es-ES" sz="1600" b="0" strike="noStrike" spc="-9">
                <a:solidFill>
                  <a:srgbClr val="58595B"/>
                </a:solidFill>
                <a:latin typeface="Calibri"/>
              </a:rPr>
              <a:t>de</a:t>
            </a:r>
            <a:r>
              <a:rPr lang="es-ES" sz="1600" b="0" strike="noStrike" spc="12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600" b="0" strike="noStrike" spc="9">
                <a:solidFill>
                  <a:srgbClr val="58595B"/>
                </a:solidFill>
                <a:latin typeface="Calibri"/>
              </a:rPr>
              <a:t>Catalunya.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163" name="CustomShape 26"/>
          <p:cNvSpPr/>
          <p:nvPr/>
        </p:nvSpPr>
        <p:spPr>
          <a:xfrm>
            <a:off x="5929200" y="7188480"/>
            <a:ext cx="2313000" cy="15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900" b="0" strike="noStrike" spc="9" dirty="0" smtClean="0">
                <a:solidFill>
                  <a:srgbClr val="58595B"/>
                </a:solidFill>
                <a:latin typeface="Calibri"/>
              </a:rPr>
              <a:t>Les </a:t>
            </a:r>
            <a:r>
              <a:rPr lang="ca-ES" sz="900" b="0" strike="noStrike" spc="-4" dirty="0" smtClean="0">
                <a:solidFill>
                  <a:srgbClr val="58595B"/>
                </a:solidFill>
                <a:latin typeface="Calibri"/>
              </a:rPr>
              <a:t>dades de </a:t>
            </a:r>
            <a:r>
              <a:rPr lang="ca-ES" sz="900" b="0" strike="noStrike" spc="-1" dirty="0" smtClean="0">
                <a:solidFill>
                  <a:srgbClr val="58595B"/>
                </a:solidFill>
                <a:latin typeface="Calibri"/>
              </a:rPr>
              <a:t>població </a:t>
            </a:r>
            <a:r>
              <a:rPr lang="ca-ES" sz="900" b="0" strike="noStrike" spc="-4" dirty="0" smtClean="0">
                <a:solidFill>
                  <a:srgbClr val="58595B"/>
                </a:solidFill>
                <a:latin typeface="Calibri"/>
              </a:rPr>
              <a:t>de referència </a:t>
            </a:r>
            <a:r>
              <a:rPr lang="ca-ES" sz="900" b="0" strike="noStrike" spc="4" dirty="0" smtClean="0">
                <a:solidFill>
                  <a:srgbClr val="58595B"/>
                </a:solidFill>
                <a:latin typeface="Calibri"/>
              </a:rPr>
              <a:t>són </a:t>
            </a:r>
            <a:r>
              <a:rPr lang="ca-ES" sz="900" b="0" strike="noStrike" spc="-4" dirty="0" smtClean="0">
                <a:solidFill>
                  <a:srgbClr val="58595B"/>
                </a:solidFill>
                <a:latin typeface="Calibri"/>
              </a:rPr>
              <a:t>de</a:t>
            </a:r>
            <a:r>
              <a:rPr lang="ca-ES" sz="900" b="0" strike="noStrike" spc="148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900" b="0" strike="noStrike" spc="-32" dirty="0" smtClean="0">
                <a:solidFill>
                  <a:srgbClr val="58595B"/>
                </a:solidFill>
                <a:latin typeface="Calibri"/>
              </a:rPr>
              <a:t>2021.</a:t>
            </a:r>
            <a:endParaRPr lang="ca-ES" sz="900" b="0" strike="noStrike" spc="-1" dirty="0">
              <a:latin typeface="Arial"/>
            </a:endParaRPr>
          </a:p>
        </p:txBody>
      </p:sp>
      <p:sp>
        <p:nvSpPr>
          <p:cNvPr id="164" name="CustomShape 27"/>
          <p:cNvSpPr/>
          <p:nvPr/>
        </p:nvSpPr>
        <p:spPr>
          <a:xfrm>
            <a:off x="10021680" y="7185240"/>
            <a:ext cx="251280" cy="31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1000" spc="-58" dirty="0" smtClean="0">
                <a:solidFill>
                  <a:srgbClr val="231F20"/>
                </a:solidFill>
                <a:latin typeface="Calibri"/>
              </a:rPr>
              <a:t>2</a:t>
            </a:r>
            <a:r>
              <a:rPr lang="es-ES" sz="1000" b="0" strike="noStrike" spc="-29" dirty="0" smtClean="0">
                <a:solidFill>
                  <a:srgbClr val="231F20"/>
                </a:solidFill>
                <a:latin typeface="Calibri"/>
              </a:rPr>
              <a:t>/</a:t>
            </a:r>
            <a:r>
              <a:rPr lang="es-ES" sz="1000" b="0" strike="noStrike" spc="-49" dirty="0" smtClean="0">
                <a:solidFill>
                  <a:srgbClr val="231F20"/>
                </a:solidFill>
                <a:latin typeface="Calibri"/>
              </a:rPr>
              <a:t>20</a:t>
            </a:r>
            <a:endParaRPr lang="es-ES" sz="1000" b="0" strike="noStrike" spc="-1" dirty="0">
              <a:latin typeface="Arial"/>
            </a:endParaRPr>
          </a:p>
        </p:txBody>
      </p:sp>
      <p:pic>
        <p:nvPicPr>
          <p:cNvPr id="165" name="Imagen 29"/>
          <p:cNvPicPr/>
          <p:nvPr/>
        </p:nvPicPr>
        <p:blipFill>
          <a:blip r:embed="rId9"/>
          <a:stretch/>
        </p:blipFill>
        <p:spPr>
          <a:xfrm>
            <a:off x="546120" y="1026360"/>
            <a:ext cx="456480" cy="456480"/>
          </a:xfrm>
          <a:prstGeom prst="rect">
            <a:avLst/>
          </a:prstGeom>
          <a:ln>
            <a:noFill/>
          </a:ln>
        </p:spPr>
      </p:pic>
      <p:sp>
        <p:nvSpPr>
          <p:cNvPr id="166" name="CustomShape 28"/>
          <p:cNvSpPr/>
          <p:nvPr/>
        </p:nvSpPr>
        <p:spPr>
          <a:xfrm>
            <a:off x="1085040" y="1077840"/>
            <a:ext cx="917496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49" dirty="0" smtClean="0">
                <a:solidFill>
                  <a:srgbClr val="FFFFFF"/>
                </a:solidFill>
                <a:latin typeface="Calibri"/>
              </a:rPr>
              <a:t>V</a:t>
            </a:r>
            <a:r>
              <a:rPr lang="ca-ES" b="1" strike="noStrike" spc="49" dirty="0" smtClean="0">
                <a:solidFill>
                  <a:srgbClr val="FFFFFF"/>
                </a:solidFill>
                <a:latin typeface="Calibri"/>
              </a:rPr>
              <a:t>ídeo corporatiu: </a:t>
            </a:r>
            <a:r>
              <a:rPr lang="ca-ES" b="1" strike="noStrike" spc="49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ca-ES" b="1" u="sng" strike="noStrike" spc="49" dirty="0" smtClean="0">
                <a:solidFill>
                  <a:schemeClr val="accent1"/>
                </a:solidFill>
                <a:uFillTx/>
                <a:latin typeface="Calibri"/>
                <a:hlinkClick r:id="rId10"/>
              </a:rPr>
              <a:t>www.youtube.com/BSABadalona</a:t>
            </a:r>
            <a:r>
              <a:rPr lang="ca-ES" b="1" strike="noStrike" spc="49" dirty="0" smtClean="0">
                <a:solidFill>
                  <a:srgbClr val="0070C0"/>
                </a:solidFill>
                <a:latin typeface="Calibri"/>
              </a:rPr>
              <a:t> </a:t>
            </a:r>
            <a:endParaRPr lang="ca-ES" b="0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546120" y="482760"/>
            <a:ext cx="3317040" cy="12754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94" dirty="0">
                <a:solidFill>
                  <a:srgbClr val="FFFFFF"/>
                </a:solidFill>
                <a:latin typeface="Calibri"/>
              </a:rPr>
              <a:t>R</a:t>
            </a:r>
            <a:r>
              <a:rPr lang="ca-ES" sz="1800" b="1" strike="noStrike" spc="94" dirty="0">
                <a:solidFill>
                  <a:srgbClr val="FFFFFF"/>
                </a:solidFill>
                <a:latin typeface="Calibri"/>
              </a:rPr>
              <a:t>ECONEIXEMENTS</a:t>
            </a:r>
            <a:r>
              <a:rPr lang="ca-ES" sz="1800" b="1" strike="noStrike" spc="83" dirty="0">
                <a:solidFill>
                  <a:srgbClr val="FFFFFF"/>
                </a:solidFill>
                <a:latin typeface="Calibri"/>
              </a:rPr>
              <a:t> </a:t>
            </a:r>
            <a:r>
              <a:rPr lang="ca-ES" sz="1800" b="1" strike="noStrike" spc="103" dirty="0">
                <a:solidFill>
                  <a:srgbClr val="FFFFFF"/>
                </a:solidFill>
                <a:latin typeface="Calibri"/>
              </a:rPr>
              <a:t>OBTINGUTS</a:t>
            </a:r>
            <a:endParaRPr lang="ca-E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432000" y="1062000"/>
            <a:ext cx="982800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3"/>
          <p:cNvSpPr/>
          <p:nvPr/>
        </p:nvSpPr>
        <p:spPr>
          <a:xfrm>
            <a:off x="9544680" y="548280"/>
            <a:ext cx="612360" cy="372960"/>
          </a:xfrm>
          <a:custGeom>
            <a:avLst/>
            <a:gdLst/>
            <a:ahLst/>
            <a:cxnLst/>
            <a:rect l="l" t="t" r="r" b="b"/>
            <a:pathLst>
              <a:path w="612775" h="373380">
                <a:moveTo>
                  <a:pt x="252957" y="139700"/>
                </a:moveTo>
                <a:lnTo>
                  <a:pt x="220119" y="139700"/>
                </a:lnTo>
                <a:lnTo>
                  <a:pt x="221277" y="140970"/>
                </a:lnTo>
                <a:lnTo>
                  <a:pt x="222050" y="142239"/>
                </a:lnTo>
                <a:lnTo>
                  <a:pt x="228374" y="165100"/>
                </a:lnTo>
                <a:lnTo>
                  <a:pt x="234133" y="186689"/>
                </a:lnTo>
                <a:lnTo>
                  <a:pt x="238935" y="209550"/>
                </a:lnTo>
                <a:lnTo>
                  <a:pt x="242095" y="233679"/>
                </a:lnTo>
                <a:lnTo>
                  <a:pt x="242074" y="260350"/>
                </a:lnTo>
                <a:lnTo>
                  <a:pt x="228969" y="300989"/>
                </a:lnTo>
                <a:lnTo>
                  <a:pt x="200199" y="330200"/>
                </a:lnTo>
                <a:lnTo>
                  <a:pt x="178382" y="339089"/>
                </a:lnTo>
                <a:lnTo>
                  <a:pt x="176021" y="339089"/>
                </a:lnTo>
                <a:lnTo>
                  <a:pt x="175480" y="342900"/>
                </a:lnTo>
                <a:lnTo>
                  <a:pt x="176782" y="345439"/>
                </a:lnTo>
                <a:lnTo>
                  <a:pt x="177621" y="346709"/>
                </a:lnTo>
                <a:lnTo>
                  <a:pt x="177814" y="349250"/>
                </a:lnTo>
                <a:lnTo>
                  <a:pt x="178754" y="349250"/>
                </a:lnTo>
                <a:lnTo>
                  <a:pt x="181661" y="351789"/>
                </a:lnTo>
                <a:lnTo>
                  <a:pt x="183749" y="354329"/>
                </a:lnTo>
                <a:lnTo>
                  <a:pt x="185220" y="359409"/>
                </a:lnTo>
                <a:lnTo>
                  <a:pt x="184953" y="359409"/>
                </a:lnTo>
                <a:lnTo>
                  <a:pt x="186695" y="360679"/>
                </a:lnTo>
                <a:lnTo>
                  <a:pt x="187183" y="361950"/>
                </a:lnTo>
                <a:lnTo>
                  <a:pt x="188181" y="367029"/>
                </a:lnTo>
                <a:lnTo>
                  <a:pt x="189356" y="370839"/>
                </a:lnTo>
                <a:lnTo>
                  <a:pt x="193868" y="373379"/>
                </a:lnTo>
                <a:lnTo>
                  <a:pt x="198706" y="373379"/>
                </a:lnTo>
                <a:lnTo>
                  <a:pt x="236608" y="353059"/>
                </a:lnTo>
                <a:lnTo>
                  <a:pt x="273423" y="300989"/>
                </a:lnTo>
                <a:lnTo>
                  <a:pt x="279632" y="274320"/>
                </a:lnTo>
                <a:lnTo>
                  <a:pt x="278647" y="241300"/>
                </a:lnTo>
                <a:lnTo>
                  <a:pt x="281371" y="240029"/>
                </a:lnTo>
                <a:lnTo>
                  <a:pt x="283429" y="238759"/>
                </a:lnTo>
                <a:lnTo>
                  <a:pt x="295517" y="238759"/>
                </a:lnTo>
                <a:lnTo>
                  <a:pt x="299416" y="232409"/>
                </a:lnTo>
                <a:lnTo>
                  <a:pt x="304710" y="228600"/>
                </a:lnTo>
                <a:lnTo>
                  <a:pt x="311038" y="223520"/>
                </a:lnTo>
                <a:lnTo>
                  <a:pt x="318039" y="219709"/>
                </a:lnTo>
                <a:lnTo>
                  <a:pt x="346080" y="207009"/>
                </a:lnTo>
                <a:lnTo>
                  <a:pt x="356533" y="201929"/>
                </a:lnTo>
                <a:lnTo>
                  <a:pt x="272065" y="201929"/>
                </a:lnTo>
                <a:lnTo>
                  <a:pt x="268570" y="189229"/>
                </a:lnTo>
                <a:lnTo>
                  <a:pt x="264785" y="175259"/>
                </a:lnTo>
                <a:lnTo>
                  <a:pt x="260789" y="162559"/>
                </a:lnTo>
                <a:lnTo>
                  <a:pt x="253290" y="140970"/>
                </a:lnTo>
                <a:lnTo>
                  <a:pt x="252957" y="139700"/>
                </a:lnTo>
                <a:close/>
                <a:moveTo>
                  <a:pt x="182601" y="358139"/>
                </a:moveTo>
                <a:lnTo>
                  <a:pt x="182466" y="359409"/>
                </a:lnTo>
                <a:lnTo>
                  <a:pt x="185220" y="359409"/>
                </a:lnTo>
                <a:lnTo>
                  <a:pt x="182601" y="358139"/>
                </a:lnTo>
                <a:close/>
                <a:moveTo>
                  <a:pt x="160546" y="158750"/>
                </a:moveTo>
                <a:lnTo>
                  <a:pt x="108694" y="158750"/>
                </a:lnTo>
                <a:lnTo>
                  <a:pt x="125399" y="161289"/>
                </a:lnTo>
                <a:lnTo>
                  <a:pt x="139267" y="165100"/>
                </a:lnTo>
                <a:lnTo>
                  <a:pt x="139900" y="166370"/>
                </a:lnTo>
                <a:lnTo>
                  <a:pt x="141684" y="167639"/>
                </a:lnTo>
                <a:lnTo>
                  <a:pt x="144089" y="171450"/>
                </a:lnTo>
                <a:lnTo>
                  <a:pt x="146048" y="176529"/>
                </a:lnTo>
                <a:lnTo>
                  <a:pt x="147175" y="180339"/>
                </a:lnTo>
                <a:lnTo>
                  <a:pt x="148568" y="195579"/>
                </a:lnTo>
                <a:lnTo>
                  <a:pt x="144884" y="208279"/>
                </a:lnTo>
                <a:lnTo>
                  <a:pt x="137859" y="219709"/>
                </a:lnTo>
                <a:lnTo>
                  <a:pt x="129229" y="228600"/>
                </a:lnTo>
                <a:lnTo>
                  <a:pt x="126402" y="233679"/>
                </a:lnTo>
                <a:lnTo>
                  <a:pt x="122953" y="238759"/>
                </a:lnTo>
                <a:lnTo>
                  <a:pt x="115229" y="246379"/>
                </a:lnTo>
                <a:lnTo>
                  <a:pt x="111333" y="247650"/>
                </a:lnTo>
                <a:lnTo>
                  <a:pt x="107714" y="252729"/>
                </a:lnTo>
                <a:lnTo>
                  <a:pt x="103790" y="252729"/>
                </a:lnTo>
                <a:lnTo>
                  <a:pt x="99329" y="255270"/>
                </a:lnTo>
                <a:lnTo>
                  <a:pt x="97765" y="257809"/>
                </a:lnTo>
                <a:lnTo>
                  <a:pt x="91454" y="262889"/>
                </a:lnTo>
                <a:lnTo>
                  <a:pt x="86492" y="267970"/>
                </a:lnTo>
                <a:lnTo>
                  <a:pt x="82798" y="273050"/>
                </a:lnTo>
                <a:lnTo>
                  <a:pt x="80295" y="279400"/>
                </a:lnTo>
                <a:lnTo>
                  <a:pt x="76271" y="284479"/>
                </a:lnTo>
                <a:lnTo>
                  <a:pt x="78551" y="293370"/>
                </a:lnTo>
                <a:lnTo>
                  <a:pt x="83159" y="297179"/>
                </a:lnTo>
                <a:lnTo>
                  <a:pt x="84912" y="302259"/>
                </a:lnTo>
                <a:lnTo>
                  <a:pt x="89460" y="304800"/>
                </a:lnTo>
                <a:lnTo>
                  <a:pt x="96452" y="313689"/>
                </a:lnTo>
                <a:lnTo>
                  <a:pt x="100673" y="321309"/>
                </a:lnTo>
                <a:lnTo>
                  <a:pt x="112460" y="320039"/>
                </a:lnTo>
                <a:lnTo>
                  <a:pt x="114976" y="320039"/>
                </a:lnTo>
                <a:lnTo>
                  <a:pt x="117151" y="318770"/>
                </a:lnTo>
                <a:lnTo>
                  <a:pt x="152220" y="285750"/>
                </a:lnTo>
                <a:lnTo>
                  <a:pt x="177835" y="238759"/>
                </a:lnTo>
                <a:lnTo>
                  <a:pt x="182348" y="215900"/>
                </a:lnTo>
                <a:lnTo>
                  <a:pt x="181164" y="190500"/>
                </a:lnTo>
                <a:lnTo>
                  <a:pt x="194799" y="172720"/>
                </a:lnTo>
                <a:lnTo>
                  <a:pt x="173188" y="172720"/>
                </a:lnTo>
                <a:lnTo>
                  <a:pt x="170782" y="168909"/>
                </a:lnTo>
                <a:lnTo>
                  <a:pt x="168501" y="166370"/>
                </a:lnTo>
                <a:lnTo>
                  <a:pt x="166087" y="163829"/>
                </a:lnTo>
                <a:lnTo>
                  <a:pt x="160546" y="158750"/>
                </a:lnTo>
                <a:close/>
                <a:moveTo>
                  <a:pt x="39057" y="304800"/>
                </a:moveTo>
                <a:lnTo>
                  <a:pt x="3584" y="304800"/>
                </a:lnTo>
                <a:lnTo>
                  <a:pt x="4976" y="314959"/>
                </a:lnTo>
                <a:lnTo>
                  <a:pt x="8464" y="314959"/>
                </a:lnTo>
                <a:lnTo>
                  <a:pt x="16981" y="316229"/>
                </a:lnTo>
                <a:lnTo>
                  <a:pt x="27699" y="316229"/>
                </a:lnTo>
                <a:lnTo>
                  <a:pt x="37788" y="314959"/>
                </a:lnTo>
                <a:lnTo>
                  <a:pt x="39057" y="304800"/>
                </a:lnTo>
                <a:close/>
                <a:moveTo>
                  <a:pt x="10299" y="53339"/>
                </a:moveTo>
                <a:lnTo>
                  <a:pt x="8009" y="58420"/>
                </a:lnTo>
                <a:lnTo>
                  <a:pt x="5716" y="62229"/>
                </a:lnTo>
                <a:lnTo>
                  <a:pt x="4852" y="67309"/>
                </a:lnTo>
                <a:lnTo>
                  <a:pt x="3514" y="77470"/>
                </a:lnTo>
                <a:lnTo>
                  <a:pt x="2780" y="87629"/>
                </a:lnTo>
                <a:lnTo>
                  <a:pt x="2192" y="99059"/>
                </a:lnTo>
                <a:lnTo>
                  <a:pt x="1293" y="109220"/>
                </a:lnTo>
                <a:lnTo>
                  <a:pt x="120" y="153670"/>
                </a:lnTo>
                <a:lnTo>
                  <a:pt x="0" y="215900"/>
                </a:lnTo>
                <a:lnTo>
                  <a:pt x="524" y="255270"/>
                </a:lnTo>
                <a:lnTo>
                  <a:pt x="1586" y="311150"/>
                </a:lnTo>
                <a:lnTo>
                  <a:pt x="1801" y="313689"/>
                </a:lnTo>
                <a:lnTo>
                  <a:pt x="3471" y="313689"/>
                </a:lnTo>
                <a:lnTo>
                  <a:pt x="3038" y="311150"/>
                </a:lnTo>
                <a:lnTo>
                  <a:pt x="2595" y="307339"/>
                </a:lnTo>
                <a:lnTo>
                  <a:pt x="3584" y="304800"/>
                </a:lnTo>
                <a:lnTo>
                  <a:pt x="39057" y="304800"/>
                </a:lnTo>
                <a:lnTo>
                  <a:pt x="40484" y="293370"/>
                </a:lnTo>
                <a:lnTo>
                  <a:pt x="40258" y="252729"/>
                </a:lnTo>
                <a:lnTo>
                  <a:pt x="40201" y="246379"/>
                </a:lnTo>
                <a:lnTo>
                  <a:pt x="39073" y="196850"/>
                </a:lnTo>
                <a:lnTo>
                  <a:pt x="38956" y="180339"/>
                </a:lnTo>
                <a:lnTo>
                  <a:pt x="38832" y="151129"/>
                </a:lnTo>
                <a:lnTo>
                  <a:pt x="149701" y="151129"/>
                </a:lnTo>
                <a:lnTo>
                  <a:pt x="141744" y="147320"/>
                </a:lnTo>
                <a:lnTo>
                  <a:pt x="130284" y="143509"/>
                </a:lnTo>
                <a:lnTo>
                  <a:pt x="38842" y="143509"/>
                </a:lnTo>
                <a:lnTo>
                  <a:pt x="39749" y="127000"/>
                </a:lnTo>
                <a:lnTo>
                  <a:pt x="41098" y="110489"/>
                </a:lnTo>
                <a:lnTo>
                  <a:pt x="42570" y="95250"/>
                </a:lnTo>
                <a:lnTo>
                  <a:pt x="43847" y="80009"/>
                </a:lnTo>
                <a:lnTo>
                  <a:pt x="48919" y="76200"/>
                </a:lnTo>
                <a:lnTo>
                  <a:pt x="54973" y="73659"/>
                </a:lnTo>
                <a:lnTo>
                  <a:pt x="61729" y="71120"/>
                </a:lnTo>
                <a:lnTo>
                  <a:pt x="69981" y="69850"/>
                </a:lnTo>
                <a:lnTo>
                  <a:pt x="123685" y="69850"/>
                </a:lnTo>
                <a:lnTo>
                  <a:pt x="122234" y="68579"/>
                </a:lnTo>
                <a:lnTo>
                  <a:pt x="114069" y="63500"/>
                </a:lnTo>
                <a:lnTo>
                  <a:pt x="105246" y="58420"/>
                </a:lnTo>
                <a:lnTo>
                  <a:pt x="96020" y="54609"/>
                </a:lnTo>
                <a:lnTo>
                  <a:pt x="12591" y="54609"/>
                </a:lnTo>
                <a:lnTo>
                  <a:pt x="10299" y="53339"/>
                </a:lnTo>
                <a:close/>
                <a:moveTo>
                  <a:pt x="464771" y="167639"/>
                </a:moveTo>
                <a:lnTo>
                  <a:pt x="432335" y="167639"/>
                </a:lnTo>
                <a:lnTo>
                  <a:pt x="438526" y="184150"/>
                </a:lnTo>
                <a:lnTo>
                  <a:pt x="442915" y="196850"/>
                </a:lnTo>
                <a:lnTo>
                  <a:pt x="447767" y="208279"/>
                </a:lnTo>
                <a:lnTo>
                  <a:pt x="453715" y="218439"/>
                </a:lnTo>
                <a:lnTo>
                  <a:pt x="461390" y="227329"/>
                </a:lnTo>
                <a:lnTo>
                  <a:pt x="462115" y="228600"/>
                </a:lnTo>
                <a:lnTo>
                  <a:pt x="464236" y="228600"/>
                </a:lnTo>
                <a:lnTo>
                  <a:pt x="466320" y="231139"/>
                </a:lnTo>
                <a:lnTo>
                  <a:pt x="467722" y="233679"/>
                </a:lnTo>
                <a:lnTo>
                  <a:pt x="471594" y="234950"/>
                </a:lnTo>
                <a:lnTo>
                  <a:pt x="474139" y="236220"/>
                </a:lnTo>
                <a:lnTo>
                  <a:pt x="477143" y="240029"/>
                </a:lnTo>
                <a:lnTo>
                  <a:pt x="480459" y="241300"/>
                </a:lnTo>
                <a:lnTo>
                  <a:pt x="484926" y="242570"/>
                </a:lnTo>
                <a:lnTo>
                  <a:pt x="487943" y="240029"/>
                </a:lnTo>
                <a:lnTo>
                  <a:pt x="488350" y="236220"/>
                </a:lnTo>
                <a:lnTo>
                  <a:pt x="489840" y="233679"/>
                </a:lnTo>
                <a:lnTo>
                  <a:pt x="489749" y="229870"/>
                </a:lnTo>
                <a:lnTo>
                  <a:pt x="486665" y="222250"/>
                </a:lnTo>
                <a:lnTo>
                  <a:pt x="483507" y="215900"/>
                </a:lnTo>
                <a:lnTo>
                  <a:pt x="480478" y="208279"/>
                </a:lnTo>
                <a:lnTo>
                  <a:pt x="477778" y="200659"/>
                </a:lnTo>
                <a:lnTo>
                  <a:pt x="474816" y="194309"/>
                </a:lnTo>
                <a:lnTo>
                  <a:pt x="471507" y="186689"/>
                </a:lnTo>
                <a:lnTo>
                  <a:pt x="468322" y="180339"/>
                </a:lnTo>
                <a:lnTo>
                  <a:pt x="465732" y="171450"/>
                </a:lnTo>
                <a:lnTo>
                  <a:pt x="464771" y="167639"/>
                </a:lnTo>
                <a:close/>
                <a:moveTo>
                  <a:pt x="295517" y="238759"/>
                </a:moveTo>
                <a:lnTo>
                  <a:pt x="287634" y="238759"/>
                </a:lnTo>
                <a:lnTo>
                  <a:pt x="291814" y="241300"/>
                </a:lnTo>
                <a:lnTo>
                  <a:pt x="295517" y="238759"/>
                </a:lnTo>
                <a:close/>
                <a:moveTo>
                  <a:pt x="375817" y="0"/>
                </a:moveTo>
                <a:lnTo>
                  <a:pt x="346322" y="50800"/>
                </a:lnTo>
                <a:lnTo>
                  <a:pt x="321268" y="104139"/>
                </a:lnTo>
                <a:lnTo>
                  <a:pt x="308632" y="130809"/>
                </a:lnTo>
                <a:lnTo>
                  <a:pt x="300046" y="148589"/>
                </a:lnTo>
                <a:lnTo>
                  <a:pt x="291548" y="167639"/>
                </a:lnTo>
                <a:lnTo>
                  <a:pt x="282451" y="185420"/>
                </a:lnTo>
                <a:lnTo>
                  <a:pt x="272065" y="201929"/>
                </a:lnTo>
                <a:lnTo>
                  <a:pt x="356533" y="201929"/>
                </a:lnTo>
                <a:lnTo>
                  <a:pt x="366986" y="196850"/>
                </a:lnTo>
                <a:lnTo>
                  <a:pt x="321384" y="196850"/>
                </a:lnTo>
                <a:lnTo>
                  <a:pt x="337314" y="162559"/>
                </a:lnTo>
                <a:lnTo>
                  <a:pt x="353166" y="127000"/>
                </a:lnTo>
                <a:lnTo>
                  <a:pt x="369267" y="92709"/>
                </a:lnTo>
                <a:lnTo>
                  <a:pt x="385944" y="59689"/>
                </a:lnTo>
                <a:lnTo>
                  <a:pt x="386310" y="58420"/>
                </a:lnTo>
                <a:lnTo>
                  <a:pt x="386573" y="58420"/>
                </a:lnTo>
                <a:lnTo>
                  <a:pt x="386931" y="57150"/>
                </a:lnTo>
                <a:lnTo>
                  <a:pt x="387626" y="55879"/>
                </a:lnTo>
                <a:lnTo>
                  <a:pt x="423381" y="55879"/>
                </a:lnTo>
                <a:lnTo>
                  <a:pt x="417946" y="38100"/>
                </a:lnTo>
                <a:lnTo>
                  <a:pt x="416272" y="31750"/>
                </a:lnTo>
                <a:lnTo>
                  <a:pt x="413875" y="26670"/>
                </a:lnTo>
                <a:lnTo>
                  <a:pt x="409430" y="19050"/>
                </a:lnTo>
                <a:lnTo>
                  <a:pt x="407343" y="19050"/>
                </a:lnTo>
                <a:lnTo>
                  <a:pt x="405528" y="16509"/>
                </a:lnTo>
                <a:lnTo>
                  <a:pt x="401769" y="15239"/>
                </a:lnTo>
                <a:lnTo>
                  <a:pt x="398807" y="11429"/>
                </a:lnTo>
                <a:lnTo>
                  <a:pt x="393907" y="10159"/>
                </a:lnTo>
                <a:lnTo>
                  <a:pt x="392513" y="8889"/>
                </a:lnTo>
                <a:lnTo>
                  <a:pt x="389780" y="7620"/>
                </a:lnTo>
                <a:lnTo>
                  <a:pt x="383797" y="5079"/>
                </a:lnTo>
                <a:lnTo>
                  <a:pt x="380389" y="1270"/>
                </a:lnTo>
                <a:lnTo>
                  <a:pt x="375817" y="0"/>
                </a:lnTo>
                <a:close/>
                <a:moveTo>
                  <a:pt x="423381" y="55879"/>
                </a:moveTo>
                <a:lnTo>
                  <a:pt x="387626" y="55879"/>
                </a:lnTo>
                <a:lnTo>
                  <a:pt x="387910" y="57150"/>
                </a:lnTo>
                <a:lnTo>
                  <a:pt x="426616" y="153670"/>
                </a:lnTo>
                <a:lnTo>
                  <a:pt x="425542" y="153670"/>
                </a:lnTo>
                <a:lnTo>
                  <a:pt x="399713" y="165100"/>
                </a:lnTo>
                <a:lnTo>
                  <a:pt x="374572" y="175259"/>
                </a:lnTo>
                <a:lnTo>
                  <a:pt x="349103" y="186689"/>
                </a:lnTo>
                <a:lnTo>
                  <a:pt x="322434" y="196850"/>
                </a:lnTo>
                <a:lnTo>
                  <a:pt x="366986" y="196850"/>
                </a:lnTo>
                <a:lnTo>
                  <a:pt x="374825" y="193039"/>
                </a:lnTo>
                <a:lnTo>
                  <a:pt x="432335" y="167639"/>
                </a:lnTo>
                <a:lnTo>
                  <a:pt x="464771" y="167639"/>
                </a:lnTo>
                <a:lnTo>
                  <a:pt x="464451" y="166370"/>
                </a:lnTo>
                <a:lnTo>
                  <a:pt x="461807" y="161289"/>
                </a:lnTo>
                <a:lnTo>
                  <a:pt x="460300" y="156209"/>
                </a:lnTo>
                <a:lnTo>
                  <a:pt x="483808" y="146050"/>
                </a:lnTo>
                <a:lnTo>
                  <a:pt x="497604" y="139700"/>
                </a:lnTo>
                <a:lnTo>
                  <a:pt x="454659" y="139700"/>
                </a:lnTo>
                <a:lnTo>
                  <a:pt x="447843" y="120650"/>
                </a:lnTo>
                <a:lnTo>
                  <a:pt x="439993" y="100329"/>
                </a:lnTo>
                <a:lnTo>
                  <a:pt x="432060" y="80009"/>
                </a:lnTo>
                <a:lnTo>
                  <a:pt x="424545" y="59689"/>
                </a:lnTo>
                <a:lnTo>
                  <a:pt x="423381" y="55879"/>
                </a:lnTo>
                <a:close/>
                <a:moveTo>
                  <a:pt x="280906" y="27939"/>
                </a:moveTo>
                <a:lnTo>
                  <a:pt x="278651" y="29209"/>
                </a:lnTo>
                <a:lnTo>
                  <a:pt x="277051" y="29209"/>
                </a:lnTo>
                <a:lnTo>
                  <a:pt x="260303" y="38100"/>
                </a:lnTo>
                <a:lnTo>
                  <a:pt x="221933" y="71120"/>
                </a:lnTo>
                <a:lnTo>
                  <a:pt x="211249" y="107950"/>
                </a:lnTo>
                <a:lnTo>
                  <a:pt x="215368" y="121920"/>
                </a:lnTo>
                <a:lnTo>
                  <a:pt x="214154" y="124459"/>
                </a:lnTo>
                <a:lnTo>
                  <a:pt x="211388" y="127000"/>
                </a:lnTo>
                <a:lnTo>
                  <a:pt x="201114" y="140970"/>
                </a:lnTo>
                <a:lnTo>
                  <a:pt x="192392" y="151129"/>
                </a:lnTo>
                <a:lnTo>
                  <a:pt x="183183" y="162559"/>
                </a:lnTo>
                <a:lnTo>
                  <a:pt x="173188" y="172720"/>
                </a:lnTo>
                <a:lnTo>
                  <a:pt x="194799" y="172720"/>
                </a:lnTo>
                <a:lnTo>
                  <a:pt x="220119" y="139700"/>
                </a:lnTo>
                <a:lnTo>
                  <a:pt x="252957" y="139700"/>
                </a:lnTo>
                <a:lnTo>
                  <a:pt x="250289" y="129539"/>
                </a:lnTo>
                <a:lnTo>
                  <a:pt x="248670" y="118109"/>
                </a:lnTo>
                <a:lnTo>
                  <a:pt x="249449" y="106679"/>
                </a:lnTo>
                <a:lnTo>
                  <a:pt x="261050" y="95250"/>
                </a:lnTo>
                <a:lnTo>
                  <a:pt x="273579" y="83820"/>
                </a:lnTo>
                <a:lnTo>
                  <a:pt x="287333" y="74929"/>
                </a:lnTo>
                <a:lnTo>
                  <a:pt x="302604" y="66039"/>
                </a:lnTo>
                <a:lnTo>
                  <a:pt x="307256" y="63500"/>
                </a:lnTo>
                <a:lnTo>
                  <a:pt x="309629" y="59689"/>
                </a:lnTo>
                <a:lnTo>
                  <a:pt x="313487" y="53339"/>
                </a:lnTo>
                <a:lnTo>
                  <a:pt x="312524" y="52070"/>
                </a:lnTo>
                <a:lnTo>
                  <a:pt x="311430" y="50800"/>
                </a:lnTo>
                <a:lnTo>
                  <a:pt x="280906" y="27939"/>
                </a:lnTo>
                <a:close/>
                <a:moveTo>
                  <a:pt x="149701" y="151129"/>
                </a:moveTo>
                <a:lnTo>
                  <a:pt x="38832" y="151129"/>
                </a:lnTo>
                <a:lnTo>
                  <a:pt x="63109" y="168909"/>
                </a:lnTo>
                <a:lnTo>
                  <a:pt x="67036" y="171450"/>
                </a:lnTo>
                <a:lnTo>
                  <a:pt x="72174" y="167639"/>
                </a:lnTo>
                <a:lnTo>
                  <a:pt x="75932" y="166370"/>
                </a:lnTo>
                <a:lnTo>
                  <a:pt x="91441" y="160020"/>
                </a:lnTo>
                <a:lnTo>
                  <a:pt x="108694" y="158750"/>
                </a:lnTo>
                <a:lnTo>
                  <a:pt x="160546" y="158750"/>
                </a:lnTo>
                <a:lnTo>
                  <a:pt x="155005" y="153670"/>
                </a:lnTo>
                <a:lnTo>
                  <a:pt x="149701" y="151129"/>
                </a:lnTo>
                <a:close/>
                <a:moveTo>
                  <a:pt x="123685" y="69850"/>
                </a:moveTo>
                <a:lnTo>
                  <a:pt x="94559" y="69850"/>
                </a:lnTo>
                <a:lnTo>
                  <a:pt x="95206" y="73659"/>
                </a:lnTo>
                <a:lnTo>
                  <a:pt x="94559" y="76200"/>
                </a:lnTo>
                <a:lnTo>
                  <a:pt x="77163" y="111759"/>
                </a:lnTo>
                <a:lnTo>
                  <a:pt x="41599" y="139700"/>
                </a:lnTo>
                <a:lnTo>
                  <a:pt x="40456" y="139700"/>
                </a:lnTo>
                <a:lnTo>
                  <a:pt x="40034" y="142239"/>
                </a:lnTo>
                <a:lnTo>
                  <a:pt x="38842" y="143509"/>
                </a:lnTo>
                <a:lnTo>
                  <a:pt x="130284" y="143509"/>
                </a:lnTo>
                <a:lnTo>
                  <a:pt x="126464" y="142239"/>
                </a:lnTo>
                <a:lnTo>
                  <a:pt x="109326" y="139700"/>
                </a:lnTo>
                <a:lnTo>
                  <a:pt x="117439" y="128270"/>
                </a:lnTo>
                <a:lnTo>
                  <a:pt x="124761" y="115570"/>
                </a:lnTo>
                <a:lnTo>
                  <a:pt x="130220" y="102870"/>
                </a:lnTo>
                <a:lnTo>
                  <a:pt x="132743" y="86359"/>
                </a:lnTo>
                <a:lnTo>
                  <a:pt x="132958" y="81279"/>
                </a:lnTo>
                <a:lnTo>
                  <a:pt x="131882" y="77470"/>
                </a:lnTo>
                <a:lnTo>
                  <a:pt x="129488" y="74929"/>
                </a:lnTo>
                <a:lnTo>
                  <a:pt x="123685" y="69850"/>
                </a:lnTo>
                <a:close/>
                <a:moveTo>
                  <a:pt x="609273" y="74929"/>
                </a:moveTo>
                <a:lnTo>
                  <a:pt x="607460" y="74929"/>
                </a:lnTo>
                <a:lnTo>
                  <a:pt x="574868" y="87629"/>
                </a:lnTo>
                <a:lnTo>
                  <a:pt x="486206" y="125729"/>
                </a:lnTo>
                <a:lnTo>
                  <a:pt x="454659" y="139700"/>
                </a:lnTo>
                <a:lnTo>
                  <a:pt x="497604" y="139700"/>
                </a:lnTo>
                <a:lnTo>
                  <a:pt x="519678" y="129539"/>
                </a:lnTo>
                <a:lnTo>
                  <a:pt x="555592" y="114300"/>
                </a:lnTo>
                <a:lnTo>
                  <a:pt x="579577" y="102870"/>
                </a:lnTo>
                <a:lnTo>
                  <a:pt x="578410" y="102870"/>
                </a:lnTo>
                <a:lnTo>
                  <a:pt x="579176" y="101600"/>
                </a:lnTo>
                <a:lnTo>
                  <a:pt x="586077" y="99059"/>
                </a:lnTo>
                <a:lnTo>
                  <a:pt x="609593" y="82550"/>
                </a:lnTo>
                <a:lnTo>
                  <a:pt x="610855" y="81279"/>
                </a:lnTo>
                <a:lnTo>
                  <a:pt x="611592" y="78739"/>
                </a:lnTo>
                <a:lnTo>
                  <a:pt x="612774" y="77470"/>
                </a:lnTo>
                <a:lnTo>
                  <a:pt x="609273" y="74929"/>
                </a:lnTo>
                <a:close/>
                <a:moveTo>
                  <a:pt x="21565" y="49529"/>
                </a:moveTo>
                <a:lnTo>
                  <a:pt x="16861" y="49529"/>
                </a:lnTo>
                <a:lnTo>
                  <a:pt x="14802" y="53339"/>
                </a:lnTo>
                <a:lnTo>
                  <a:pt x="12591" y="54609"/>
                </a:lnTo>
                <a:lnTo>
                  <a:pt x="96020" y="54609"/>
                </a:lnTo>
                <a:lnTo>
                  <a:pt x="93245" y="53339"/>
                </a:lnTo>
                <a:lnTo>
                  <a:pt x="28201" y="53339"/>
                </a:lnTo>
                <a:lnTo>
                  <a:pt x="21565" y="49529"/>
                </a:lnTo>
                <a:close/>
                <a:moveTo>
                  <a:pt x="71917" y="45720"/>
                </a:moveTo>
                <a:lnTo>
                  <a:pt x="57454" y="45720"/>
                </a:lnTo>
                <a:lnTo>
                  <a:pt x="41972" y="48259"/>
                </a:lnTo>
                <a:lnTo>
                  <a:pt x="37041" y="49529"/>
                </a:lnTo>
                <a:lnTo>
                  <a:pt x="32455" y="50800"/>
                </a:lnTo>
                <a:lnTo>
                  <a:pt x="28201" y="53339"/>
                </a:lnTo>
                <a:lnTo>
                  <a:pt x="93245" y="53339"/>
                </a:lnTo>
                <a:lnTo>
                  <a:pt x="84919" y="49529"/>
                </a:lnTo>
                <a:lnTo>
                  <a:pt x="71917" y="45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4"/>
          <p:cNvSpPr/>
          <p:nvPr/>
        </p:nvSpPr>
        <p:spPr>
          <a:xfrm>
            <a:off x="3706740" y="1447200"/>
            <a:ext cx="3392640" cy="592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2400" b="1" strike="noStrike" spc="-12" dirty="0" smtClean="0">
                <a:solidFill>
                  <a:srgbClr val="D24269"/>
                </a:solidFill>
                <a:latin typeface="Calibri"/>
              </a:rPr>
              <a:t>2020</a:t>
            </a: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es-ES" sz="900" b="0" strike="noStrike" spc="-1" dirty="0">
              <a:latin typeface="Arial"/>
            </a:endParaRPr>
          </a:p>
          <a:p>
            <a:pPr marL="12240"/>
            <a:r>
              <a:rPr lang="ca-ES" sz="1400" b="0" strike="noStrike" spc="49" dirty="0" smtClean="0">
                <a:solidFill>
                  <a:srgbClr val="58595B"/>
                </a:solidFill>
                <a:latin typeface="Calibri"/>
              </a:rPr>
              <a:t>BSA rep durant tot aquest any un allau de mostres de gratitud, passa a protagonitzar els pregons de les Festes de Maig de Badalona i de la Festa Major de Sant Joan de Montgat, i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acumula </a:t>
            </a:r>
            <a:r>
              <a:rPr lang="ca-ES" sz="1400" b="0" strike="noStrike" spc="4" dirty="0" smtClean="0">
                <a:solidFill>
                  <a:srgbClr val="58595B"/>
                </a:solidFill>
                <a:latin typeface="Calibri"/>
              </a:rPr>
              <a:t>guardons </a:t>
            </a:r>
            <a:r>
              <a:rPr lang="ca-ES" sz="1400" b="0" strike="noStrike" spc="9" dirty="0" smtClean="0">
                <a:solidFill>
                  <a:srgbClr val="58595B"/>
                </a:solidFill>
                <a:latin typeface="Calibri"/>
              </a:rPr>
              <a:t>prestigiosos  </a:t>
            </a:r>
            <a:r>
              <a:rPr lang="ca-ES" sz="1400" b="0" strike="noStrike" spc="-12" dirty="0" smtClean="0">
                <a:solidFill>
                  <a:srgbClr val="58595B"/>
                </a:solidFill>
                <a:latin typeface="Calibri"/>
              </a:rPr>
              <a:t>com:</a:t>
            </a:r>
          </a:p>
          <a:p>
            <a:pPr marL="12240"/>
            <a:endParaRPr lang="ca-ES" sz="900" b="0" strike="noStrike" spc="-1" dirty="0" smtClean="0">
              <a:solidFill>
                <a:srgbClr val="58595B"/>
              </a:solidFill>
              <a:latin typeface="Arial"/>
            </a:endParaRPr>
          </a:p>
          <a:p>
            <a:pPr marL="119880" indent="-107640">
              <a:buClr>
                <a:srgbClr val="99AAD1"/>
              </a:buClr>
              <a:buFont typeface="Symbol" charset="2"/>
              <a:buChar char=""/>
            </a:pPr>
            <a:r>
              <a:rPr lang="ca-ES" sz="1400" spc="-1" dirty="0">
                <a:solidFill>
                  <a:srgbClr val="58595B"/>
                </a:solidFill>
                <a:latin typeface="Calibri"/>
              </a:rPr>
              <a:t>Premis</a:t>
            </a:r>
            <a:r>
              <a:rPr lang="ca-ES" sz="1400" spc="-1" dirty="0">
                <a:solidFill>
                  <a:srgbClr val="D24269"/>
                </a:solidFill>
                <a:latin typeface="Calibri"/>
              </a:rPr>
              <a:t> Best </a:t>
            </a:r>
            <a:r>
              <a:rPr lang="ca-ES" sz="1400" spc="-1" dirty="0" err="1">
                <a:solidFill>
                  <a:srgbClr val="D24269"/>
                </a:solidFill>
                <a:latin typeface="Calibri"/>
              </a:rPr>
              <a:t>Spanish</a:t>
            </a:r>
            <a:r>
              <a:rPr lang="ca-ES" sz="1400" spc="-1" dirty="0">
                <a:solidFill>
                  <a:srgbClr val="D24269"/>
                </a:solidFill>
                <a:latin typeface="Calibri"/>
              </a:rPr>
              <a:t> Hospitals </a:t>
            </a:r>
            <a:r>
              <a:rPr lang="ca-ES" sz="1400" spc="-1" dirty="0" err="1">
                <a:solidFill>
                  <a:srgbClr val="D24269"/>
                </a:solidFill>
                <a:latin typeface="Calibri"/>
              </a:rPr>
              <a:t>Awards</a:t>
            </a:r>
            <a:r>
              <a:rPr lang="ca-ES" sz="1400" spc="-1" dirty="0">
                <a:solidFill>
                  <a:srgbClr val="D24269"/>
                </a:solidFill>
                <a:latin typeface="Calibri"/>
              </a:rPr>
              <a:t> </a:t>
            </a:r>
            <a:r>
              <a:rPr lang="ca-ES" sz="1400" spc="-9" dirty="0">
                <a:solidFill>
                  <a:srgbClr val="58595B"/>
                </a:solidFill>
                <a:latin typeface="Calibri"/>
              </a:rPr>
              <a:t>a </a:t>
            </a:r>
            <a:r>
              <a:rPr lang="ca-ES" sz="1400" spc="-1" dirty="0">
                <a:solidFill>
                  <a:srgbClr val="58595B"/>
                </a:solidFill>
                <a:latin typeface="Calibri"/>
              </a:rPr>
              <a:t>l’Excel·lència Sanitària a l’Hospital Municipal de Badalona com a millor Hospital en la categoria </a:t>
            </a:r>
            <a:r>
              <a:rPr lang="ca-ES" sz="1400" spc="-1" dirty="0" smtClean="0">
                <a:solidFill>
                  <a:srgbClr val="58595B"/>
                </a:solidFill>
                <a:latin typeface="Calibri"/>
              </a:rPr>
              <a:t>“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Aparell Múscul Esquelètic”.</a:t>
            </a:r>
            <a:endParaRPr lang="ca-ES" sz="1400" b="0" strike="noStrike" spc="-1" dirty="0" smtClean="0">
              <a:latin typeface="Arial"/>
            </a:endParaRPr>
          </a:p>
          <a:p>
            <a:pPr marL="12600"/>
            <a:r>
              <a:rPr lang="ca-ES" dirty="0" smtClean="0"/>
              <a:t/>
            </a:r>
            <a:br>
              <a:rPr lang="ca-ES" dirty="0" smtClean="0"/>
            </a:br>
            <a:r>
              <a:rPr lang="ca-ES" sz="2400" b="1" strike="noStrike" spc="-12" dirty="0" smtClean="0">
                <a:solidFill>
                  <a:srgbClr val="D24269"/>
                </a:solidFill>
                <a:latin typeface="Calibri"/>
              </a:rPr>
              <a:t>2019</a:t>
            </a:r>
          </a:p>
          <a:p>
            <a:pPr marL="12600"/>
            <a:endParaRPr lang="ca-ES" sz="900" b="0" strike="noStrike" spc="-1" dirty="0" smtClean="0">
              <a:latin typeface="Arial"/>
            </a:endParaRPr>
          </a:p>
          <a:p>
            <a:pPr marL="119880" indent="-107640">
              <a:buClr>
                <a:srgbClr val="99AAD1"/>
              </a:buClr>
              <a:buFont typeface="Symbol" charset="2"/>
              <a:buChar char=""/>
            </a:pP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Premi al </a:t>
            </a:r>
            <a:r>
              <a:rPr lang="ca-ES" sz="1400" b="0" strike="noStrike" spc="4" dirty="0" smtClean="0">
                <a:solidFill>
                  <a:srgbClr val="58595B"/>
                </a:solidFill>
                <a:latin typeface="Calibri"/>
              </a:rPr>
              <a:t>millor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e-</a:t>
            </a:r>
            <a:r>
              <a:rPr lang="ca-ES" sz="1400" b="0" strike="noStrike" spc="-1" dirty="0" err="1" smtClean="0">
                <a:solidFill>
                  <a:srgbClr val="58595B"/>
                </a:solidFill>
                <a:latin typeface="Calibri"/>
              </a:rPr>
              <a:t>poster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1400" b="0" strike="noStrike" spc="-24" dirty="0" smtClean="0">
                <a:solidFill>
                  <a:srgbClr val="58595B"/>
                </a:solidFill>
                <a:latin typeface="Calibri"/>
              </a:rPr>
              <a:t>"Pau </a:t>
            </a:r>
            <a:r>
              <a:rPr lang="ca-ES" sz="1400" b="0" strike="noStrike" spc="-1" dirty="0" err="1" smtClean="0">
                <a:solidFill>
                  <a:srgbClr val="58595B"/>
                </a:solidFill>
                <a:latin typeface="Calibri"/>
              </a:rPr>
              <a:t>Golano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"  al </a:t>
            </a:r>
            <a:r>
              <a:rPr lang="ca-ES" sz="1400" b="0" strike="noStrike" spc="9" dirty="0" smtClean="0">
                <a:solidFill>
                  <a:srgbClr val="58595B"/>
                </a:solidFill>
                <a:latin typeface="Calibri"/>
              </a:rPr>
              <a:t>Servei </a:t>
            </a:r>
            <a:r>
              <a:rPr lang="ca-ES" sz="1400" b="0" strike="noStrike" spc="-9" dirty="0" smtClean="0">
                <a:solidFill>
                  <a:srgbClr val="58595B"/>
                </a:solidFill>
                <a:latin typeface="Calibri"/>
              </a:rPr>
              <a:t>de </a:t>
            </a:r>
            <a:r>
              <a:rPr lang="ca-ES" sz="1400" b="0" strike="noStrike" spc="18" dirty="0" smtClean="0">
                <a:solidFill>
                  <a:srgbClr val="58595B"/>
                </a:solidFill>
                <a:latin typeface="Calibri"/>
              </a:rPr>
              <a:t>Cirurgia Ortopèdica </a:t>
            </a:r>
            <a:r>
              <a:rPr lang="ca-ES" sz="1400" b="0" strike="noStrike" spc="24" dirty="0" smtClean="0">
                <a:solidFill>
                  <a:srgbClr val="58595B"/>
                </a:solidFill>
                <a:latin typeface="Calibri"/>
              </a:rPr>
              <a:t>i  </a:t>
            </a:r>
            <a:r>
              <a:rPr lang="ca-ES" sz="1400" b="0" strike="noStrike" spc="-4" dirty="0" smtClean="0">
                <a:solidFill>
                  <a:srgbClr val="58595B"/>
                </a:solidFill>
                <a:latin typeface="Calibri"/>
              </a:rPr>
              <a:t>Traumatologia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al </a:t>
            </a:r>
            <a:r>
              <a:rPr lang="ca-ES" sz="1400" b="0" strike="noStrike" spc="-69" dirty="0" smtClean="0">
                <a:solidFill>
                  <a:srgbClr val="D24269"/>
                </a:solidFill>
                <a:latin typeface="Calibri"/>
              </a:rPr>
              <a:t>5è </a:t>
            </a:r>
            <a:r>
              <a:rPr lang="ca-ES" sz="1400" b="0" strike="noStrike" spc="18" dirty="0" smtClean="0">
                <a:solidFill>
                  <a:srgbClr val="D24269"/>
                </a:solidFill>
                <a:latin typeface="Calibri"/>
              </a:rPr>
              <a:t>Congrés  </a:t>
            </a:r>
            <a:r>
              <a:rPr lang="ca-ES" sz="1400" b="0" strike="noStrike" spc="4" dirty="0" smtClean="0">
                <a:solidFill>
                  <a:srgbClr val="D24269"/>
                </a:solidFill>
                <a:latin typeface="Calibri"/>
              </a:rPr>
              <a:t>Internacional </a:t>
            </a:r>
            <a:r>
              <a:rPr lang="ca-ES" sz="1400" b="0" strike="noStrike" spc="-12" dirty="0" smtClean="0">
                <a:solidFill>
                  <a:srgbClr val="D24269"/>
                </a:solidFill>
                <a:latin typeface="Calibri"/>
              </a:rPr>
              <a:t>"</a:t>
            </a:r>
            <a:r>
              <a:rPr lang="ca-ES" sz="1400" b="0" strike="noStrike" spc="-12" dirty="0" err="1" smtClean="0">
                <a:solidFill>
                  <a:srgbClr val="D24269"/>
                </a:solidFill>
                <a:latin typeface="Calibri"/>
              </a:rPr>
              <a:t>Foot</a:t>
            </a:r>
            <a:r>
              <a:rPr lang="ca-ES" sz="1400" b="0" strike="noStrike" spc="-12" dirty="0" smtClean="0">
                <a:solidFill>
                  <a:srgbClr val="D24269"/>
                </a:solidFill>
                <a:latin typeface="Calibri"/>
              </a:rPr>
              <a:t> </a:t>
            </a:r>
            <a:r>
              <a:rPr lang="ca-ES" sz="1400" b="0" strike="noStrike" spc="-77" dirty="0" smtClean="0">
                <a:solidFill>
                  <a:srgbClr val="D24269"/>
                </a:solidFill>
                <a:latin typeface="Calibri"/>
              </a:rPr>
              <a:t>&amp; </a:t>
            </a:r>
            <a:r>
              <a:rPr lang="ca-ES" sz="1400" b="0" strike="noStrike" spc="12" dirty="0" err="1" smtClean="0">
                <a:solidFill>
                  <a:srgbClr val="D24269"/>
                </a:solidFill>
                <a:latin typeface="Calibri"/>
              </a:rPr>
              <a:t>Ankle</a:t>
            </a:r>
            <a:r>
              <a:rPr lang="ca-ES" sz="1400" b="0" strike="noStrike" spc="12" dirty="0" smtClean="0">
                <a:solidFill>
                  <a:srgbClr val="D24269"/>
                </a:solidFill>
                <a:latin typeface="Calibri"/>
              </a:rPr>
              <a:t>  </a:t>
            </a:r>
            <a:r>
              <a:rPr lang="ca-ES" sz="1400" b="0" strike="noStrike" spc="9" dirty="0" err="1" smtClean="0">
                <a:solidFill>
                  <a:srgbClr val="D24269"/>
                </a:solidFill>
                <a:latin typeface="Calibri"/>
              </a:rPr>
              <a:t>Minimally</a:t>
            </a:r>
            <a:r>
              <a:rPr lang="ca-ES" sz="1400" b="0" strike="noStrike" spc="9" dirty="0" smtClean="0">
                <a:solidFill>
                  <a:srgbClr val="D24269"/>
                </a:solidFill>
                <a:latin typeface="Calibri"/>
              </a:rPr>
              <a:t> </a:t>
            </a:r>
            <a:r>
              <a:rPr lang="ca-ES" sz="1400" b="0" strike="noStrike" spc="9" dirty="0" err="1" smtClean="0">
                <a:solidFill>
                  <a:srgbClr val="D24269"/>
                </a:solidFill>
                <a:latin typeface="Calibri"/>
              </a:rPr>
              <a:t>Invasive</a:t>
            </a:r>
            <a:r>
              <a:rPr lang="ca-ES" sz="1400" b="0" strike="noStrike" spc="9" dirty="0" smtClean="0">
                <a:solidFill>
                  <a:srgbClr val="D24269"/>
                </a:solidFill>
                <a:latin typeface="Calibri"/>
              </a:rPr>
              <a:t> </a:t>
            </a:r>
            <a:r>
              <a:rPr lang="ca-ES" sz="1400" b="0" strike="noStrike" spc="-1" dirty="0" err="1" smtClean="0">
                <a:solidFill>
                  <a:srgbClr val="D24269"/>
                </a:solidFill>
                <a:latin typeface="Calibri"/>
              </a:rPr>
              <a:t>Surgery</a:t>
            </a:r>
            <a:r>
              <a:rPr lang="ca-ES" sz="1400" b="0" strike="noStrike" spc="-1" dirty="0" smtClean="0">
                <a:solidFill>
                  <a:srgbClr val="D24269"/>
                </a:solidFill>
                <a:latin typeface="Calibri"/>
              </a:rPr>
              <a:t>"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celebrat  </a:t>
            </a:r>
            <a:r>
              <a:rPr lang="ca-ES" sz="1400" b="0" strike="noStrike" spc="-9" dirty="0" smtClean="0">
                <a:solidFill>
                  <a:srgbClr val="58595B"/>
                </a:solidFill>
                <a:latin typeface="Calibri"/>
              </a:rPr>
              <a:t>a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Marràqueix. </a:t>
            </a:r>
          </a:p>
          <a:p>
            <a:pPr marL="119880" indent="-107640">
              <a:buClr>
                <a:srgbClr val="99AAD1"/>
              </a:buClr>
              <a:buFont typeface="Symbol" charset="2"/>
              <a:buChar char=""/>
            </a:pPr>
            <a:endParaRPr lang="ca-ES" sz="1000" b="0" strike="noStrike" spc="-1" dirty="0" smtClean="0">
              <a:latin typeface="Arial"/>
            </a:endParaRPr>
          </a:p>
          <a:p>
            <a:pPr marL="119880" indent="-107640">
              <a:buClr>
                <a:srgbClr val="99AAD1"/>
              </a:buClr>
              <a:buFont typeface="Symbol" charset="2"/>
              <a:buChar char=""/>
            </a:pP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Premis</a:t>
            </a:r>
            <a:r>
              <a:rPr lang="ca-ES" sz="1400" b="0" strike="noStrike" spc="-1" dirty="0" smtClean="0">
                <a:solidFill>
                  <a:srgbClr val="D24269"/>
                </a:solidFill>
                <a:latin typeface="Calibri"/>
              </a:rPr>
              <a:t> </a:t>
            </a:r>
            <a:r>
              <a:rPr lang="ca-ES" sz="1400" spc="-1" dirty="0">
                <a:solidFill>
                  <a:srgbClr val="D24269"/>
                </a:solidFill>
                <a:latin typeface="Calibri"/>
              </a:rPr>
              <a:t>Best </a:t>
            </a:r>
            <a:r>
              <a:rPr lang="ca-ES" sz="1400" spc="-1" dirty="0" err="1">
                <a:solidFill>
                  <a:srgbClr val="D24269"/>
                </a:solidFill>
                <a:latin typeface="Calibri"/>
              </a:rPr>
              <a:t>Spanish</a:t>
            </a:r>
            <a:r>
              <a:rPr lang="ca-ES" sz="1400" spc="-1" dirty="0">
                <a:solidFill>
                  <a:srgbClr val="D24269"/>
                </a:solidFill>
                <a:latin typeface="Calibri"/>
              </a:rPr>
              <a:t> Hospitals </a:t>
            </a:r>
            <a:r>
              <a:rPr lang="ca-ES" sz="1400" spc="-1" dirty="0" err="1">
                <a:solidFill>
                  <a:srgbClr val="D24269"/>
                </a:solidFill>
                <a:latin typeface="Calibri"/>
              </a:rPr>
              <a:t>Awards</a:t>
            </a:r>
            <a:r>
              <a:rPr lang="ca-ES" sz="1400" spc="-1" dirty="0">
                <a:solidFill>
                  <a:srgbClr val="D24269"/>
                </a:solidFill>
                <a:latin typeface="Calibri"/>
              </a:rPr>
              <a:t> </a:t>
            </a:r>
            <a:r>
              <a:rPr lang="ca-ES" sz="1400" b="0" strike="noStrike" spc="-9" dirty="0" smtClean="0">
                <a:solidFill>
                  <a:srgbClr val="58595B"/>
                </a:solidFill>
                <a:latin typeface="Calibri"/>
              </a:rPr>
              <a:t>a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l’Excel·lència Sanitària a l’Hospital Municipal de Badalona com a millor Hospital en la categoria “Aparell Circulatori”.</a:t>
            </a:r>
            <a:endParaRPr lang="ca-ES" sz="1400" b="0" strike="noStrike" spc="-1" dirty="0">
              <a:latin typeface="Arial"/>
            </a:endParaRPr>
          </a:p>
        </p:txBody>
      </p:sp>
      <p:sp>
        <p:nvSpPr>
          <p:cNvPr id="396" name="TextShape 5"/>
          <p:cNvSpPr txBox="1"/>
          <p:nvPr/>
        </p:nvSpPr>
        <p:spPr>
          <a:xfrm>
            <a:off x="9921240" y="7197120"/>
            <a:ext cx="530640" cy="4386960"/>
          </a:xfrm>
          <a:prstGeom prst="rect">
            <a:avLst/>
          </a:prstGeom>
          <a:noFill/>
          <a:ln>
            <a:noFill/>
          </a:ln>
        </p:spPr>
        <p:txBody>
          <a:bodyPr lIns="0" tIns="720" rIns="0" bIns="0"/>
          <a:lstStyle/>
          <a:p>
            <a:pPr marL="69120">
              <a:lnSpc>
                <a:spcPct val="100000"/>
              </a:lnSpc>
              <a:spcBef>
                <a:spcPts val="6"/>
              </a:spcBef>
            </a:pPr>
            <a:fld id="{65BCEBA8-9C0E-454F-B287-D6F4B52F5E4D}" type="slidenum">
              <a:rPr lang="es-ES" sz="1000" b="0" strike="noStrike" spc="-29" smtClean="0">
                <a:solidFill>
                  <a:srgbClr val="231F20"/>
                </a:solidFill>
                <a:latin typeface="Calibri"/>
              </a:rPr>
              <a:t>20</a:t>
            </a:fld>
            <a:r>
              <a:rPr lang="es-ES" sz="1000" b="0" strike="noStrike" spc="-29" dirty="0" smtClean="0">
                <a:solidFill>
                  <a:srgbClr val="231F20"/>
                </a:solidFill>
                <a:latin typeface="Calibri"/>
              </a:rPr>
              <a:t>/</a:t>
            </a:r>
            <a:r>
              <a:rPr lang="es-ES" sz="1000" b="0" strike="noStrike" spc="-49" dirty="0" smtClean="0">
                <a:solidFill>
                  <a:srgbClr val="231F20"/>
                </a:solidFill>
                <a:latin typeface="Calibri"/>
              </a:rPr>
              <a:t>20</a:t>
            </a:r>
            <a:endParaRPr lang="es-ES" sz="1000" b="0" strike="noStrike" spc="-1" dirty="0">
              <a:latin typeface="Times New Roman"/>
            </a:endParaRPr>
          </a:p>
        </p:txBody>
      </p:sp>
      <p:sp>
        <p:nvSpPr>
          <p:cNvPr id="397" name="CustomShape 6"/>
          <p:cNvSpPr/>
          <p:nvPr/>
        </p:nvSpPr>
        <p:spPr>
          <a:xfrm>
            <a:off x="7369200" y="1500480"/>
            <a:ext cx="2890800" cy="523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2400" b="1" strike="noStrike" spc="-18" dirty="0" smtClean="0">
                <a:solidFill>
                  <a:srgbClr val="D24269"/>
                </a:solidFill>
                <a:latin typeface="Calibri"/>
              </a:rPr>
              <a:t>2018</a:t>
            </a: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es-ES" sz="900" b="0" strike="noStrike" spc="-1" dirty="0">
              <a:latin typeface="Arial"/>
            </a:endParaRPr>
          </a:p>
          <a:p>
            <a:pPr marL="12600"/>
            <a:r>
              <a:rPr lang="ca-ES" sz="1400" b="0" strike="noStrike" spc="49" dirty="0" smtClean="0">
                <a:solidFill>
                  <a:srgbClr val="58595B"/>
                </a:solidFill>
                <a:latin typeface="Calibri"/>
              </a:rPr>
              <a:t>BSA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acumula </a:t>
            </a:r>
            <a:r>
              <a:rPr lang="ca-ES" sz="1400" b="0" strike="noStrike" spc="4" dirty="0" smtClean="0">
                <a:solidFill>
                  <a:srgbClr val="58595B"/>
                </a:solidFill>
                <a:latin typeface="Calibri"/>
              </a:rPr>
              <a:t>guardons </a:t>
            </a:r>
            <a:r>
              <a:rPr lang="ca-ES" sz="1400" b="0" strike="noStrike" spc="9" dirty="0" smtClean="0">
                <a:solidFill>
                  <a:srgbClr val="58595B"/>
                </a:solidFill>
                <a:latin typeface="Calibri"/>
              </a:rPr>
              <a:t>prestigiosos  </a:t>
            </a:r>
            <a:r>
              <a:rPr lang="ca-ES" sz="1400" b="0" strike="noStrike" spc="-12" dirty="0" smtClean="0">
                <a:solidFill>
                  <a:srgbClr val="58595B"/>
                </a:solidFill>
                <a:latin typeface="Calibri"/>
              </a:rPr>
              <a:t>com:</a:t>
            </a:r>
          </a:p>
          <a:p>
            <a:pPr marL="12600"/>
            <a:endParaRPr lang="ca-ES" sz="900" b="0" strike="noStrike" spc="-1" dirty="0" smtClean="0">
              <a:latin typeface="Arial"/>
            </a:endParaRPr>
          </a:p>
          <a:p>
            <a:pPr marL="120600" indent="-107640">
              <a:buClr>
                <a:srgbClr val="99AAD1"/>
              </a:buClr>
              <a:buFont typeface="Symbol" charset="2"/>
              <a:buChar char=""/>
            </a:pPr>
            <a:r>
              <a:rPr lang="ca-ES" sz="1400" b="0" strike="noStrike" spc="12" dirty="0" smtClean="0">
                <a:solidFill>
                  <a:srgbClr val="58595B"/>
                </a:solidFill>
                <a:latin typeface="Calibri"/>
              </a:rPr>
              <a:t>El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reconeixement </a:t>
            </a:r>
            <a:r>
              <a:rPr lang="ca-ES" sz="1400" b="0" strike="noStrike" spc="-9" dirty="0" smtClean="0">
                <a:solidFill>
                  <a:srgbClr val="58595B"/>
                </a:solidFill>
                <a:latin typeface="Calibri"/>
              </a:rPr>
              <a:t>a </a:t>
            </a:r>
            <a:r>
              <a:rPr lang="ca-ES" sz="1400" b="0" strike="noStrike" spc="12" dirty="0" smtClean="0">
                <a:solidFill>
                  <a:srgbClr val="58595B"/>
                </a:solidFill>
                <a:latin typeface="Calibri"/>
              </a:rPr>
              <a:t>l’Hospital  </a:t>
            </a:r>
            <a:r>
              <a:rPr lang="ca-ES" sz="1400" b="0" strike="noStrike" spc="4" dirty="0" smtClean="0">
                <a:solidFill>
                  <a:srgbClr val="58595B"/>
                </a:solidFill>
                <a:latin typeface="Calibri"/>
              </a:rPr>
              <a:t>Municipal </a:t>
            </a:r>
            <a:r>
              <a:rPr lang="ca-ES" sz="1400" b="0" strike="noStrike" spc="-9" dirty="0" smtClean="0">
                <a:solidFill>
                  <a:srgbClr val="58595B"/>
                </a:solidFill>
                <a:latin typeface="Calibri"/>
              </a:rPr>
              <a:t>de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Badalona </a:t>
            </a:r>
            <a:r>
              <a:rPr lang="ca-ES" sz="1400" b="0" strike="noStrike" spc="-4" dirty="0" smtClean="0">
                <a:solidFill>
                  <a:srgbClr val="58595B"/>
                </a:solidFill>
                <a:latin typeface="Calibri"/>
              </a:rPr>
              <a:t>en </a:t>
            </a:r>
            <a:r>
              <a:rPr lang="ca-ES" sz="1400" b="0" strike="noStrike" spc="4" dirty="0" smtClean="0">
                <a:solidFill>
                  <a:srgbClr val="58595B"/>
                </a:solidFill>
                <a:latin typeface="Calibri"/>
              </a:rPr>
              <a:t>els </a:t>
            </a:r>
            <a:r>
              <a:rPr lang="ca-ES" sz="1400" b="0" strike="noStrike" spc="38" dirty="0" smtClean="0">
                <a:solidFill>
                  <a:srgbClr val="58595B"/>
                </a:solidFill>
                <a:latin typeface="Calibri"/>
              </a:rPr>
              <a:t>III </a:t>
            </a:r>
            <a:r>
              <a:rPr lang="ca-ES" sz="1400" b="0" strike="noStrike" spc="38" dirty="0" smtClean="0">
                <a:solidFill>
                  <a:srgbClr val="D96B7F"/>
                </a:solidFill>
                <a:latin typeface="Calibri"/>
              </a:rPr>
              <a:t> </a:t>
            </a:r>
            <a:r>
              <a:rPr lang="ca-ES" sz="1400" strike="noStrike" spc="4" dirty="0" smtClean="0">
                <a:solidFill>
                  <a:srgbClr val="D24269"/>
                </a:solidFill>
                <a:latin typeface="Calibri"/>
              </a:rPr>
              <a:t>Premis </a:t>
            </a:r>
            <a:r>
              <a:rPr lang="ca-ES" sz="1400" strike="noStrike" spc="9" dirty="0" smtClean="0">
                <a:solidFill>
                  <a:srgbClr val="D24269"/>
                </a:solidFill>
                <a:latin typeface="Calibri"/>
              </a:rPr>
              <a:t>Benchmarking </a:t>
            </a:r>
            <a:r>
              <a:rPr lang="ca-ES" sz="1400" b="0" strike="noStrike" spc="89" dirty="0" smtClean="0">
                <a:solidFill>
                  <a:srgbClr val="D24269"/>
                </a:solidFill>
                <a:latin typeface="Calibri"/>
              </a:rPr>
              <a:t>CSC</a:t>
            </a:r>
            <a:r>
              <a:rPr lang="ca-ES" sz="1400" b="0" strike="noStrike" spc="18" dirty="0" smtClean="0">
                <a:solidFill>
                  <a:srgbClr val="D24269"/>
                </a:solidFill>
                <a:latin typeface="Calibri"/>
              </a:rPr>
              <a:t>/</a:t>
            </a:r>
            <a:r>
              <a:rPr lang="ca-ES" sz="1400" b="0" strike="noStrike" spc="24" dirty="0" smtClean="0">
                <a:solidFill>
                  <a:srgbClr val="D24269"/>
                </a:solidFill>
                <a:latin typeface="Calibri"/>
              </a:rPr>
              <a:t>ARQ.</a:t>
            </a:r>
          </a:p>
          <a:p>
            <a:pPr marL="120600" indent="-107640">
              <a:buClr>
                <a:srgbClr val="99AAD1"/>
              </a:buClr>
              <a:buFont typeface="Symbol" charset="2"/>
              <a:buChar char=""/>
            </a:pPr>
            <a:endParaRPr lang="ca-ES" sz="900" b="0" strike="noStrike" spc="-1" dirty="0" smtClean="0">
              <a:latin typeface="Arial"/>
            </a:endParaRPr>
          </a:p>
          <a:p>
            <a:pPr marL="120600" indent="-107640">
              <a:buClr>
                <a:srgbClr val="99AAD1"/>
              </a:buClr>
              <a:buFont typeface="Symbol" charset="2"/>
              <a:buChar char=""/>
            </a:pPr>
            <a:r>
              <a:rPr lang="ca-ES" sz="1400" b="0" strike="noStrike" spc="12" dirty="0" smtClean="0">
                <a:solidFill>
                  <a:srgbClr val="58595B"/>
                </a:solidFill>
                <a:latin typeface="Calibri"/>
              </a:rPr>
              <a:t>El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reconeixement com </a:t>
            </a:r>
            <a:r>
              <a:rPr lang="ca-ES" sz="1400" b="0" strike="noStrike" spc="-9" dirty="0" smtClean="0">
                <a:solidFill>
                  <a:srgbClr val="58595B"/>
                </a:solidFill>
                <a:latin typeface="Calibri"/>
              </a:rPr>
              <a:t>a </a:t>
            </a:r>
            <a:r>
              <a:rPr lang="ca-ES" sz="1400" b="0" strike="noStrike" spc="9" dirty="0" smtClean="0">
                <a:solidFill>
                  <a:srgbClr val="58595B"/>
                </a:solidFill>
                <a:latin typeface="Calibri"/>
              </a:rPr>
              <a:t>finalistes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del  premi </a:t>
            </a:r>
            <a:r>
              <a:rPr lang="ca-ES" sz="1400" b="0" strike="noStrike" spc="18" dirty="0" err="1" smtClean="0">
                <a:solidFill>
                  <a:srgbClr val="D24269"/>
                </a:solidFill>
                <a:latin typeface="Calibri"/>
              </a:rPr>
              <a:t>Hospitales</a:t>
            </a:r>
            <a:r>
              <a:rPr lang="ca-ES" sz="1400" b="0" strike="noStrike" spc="52" dirty="0" smtClean="0">
                <a:solidFill>
                  <a:srgbClr val="D24269"/>
                </a:solidFill>
                <a:latin typeface="Calibri"/>
              </a:rPr>
              <a:t> </a:t>
            </a:r>
            <a:r>
              <a:rPr lang="ca-ES" sz="1400" b="0" strike="noStrike" spc="24" dirty="0" smtClean="0">
                <a:solidFill>
                  <a:srgbClr val="D24269"/>
                </a:solidFill>
                <a:latin typeface="Calibri"/>
              </a:rPr>
              <a:t>TOP20.</a:t>
            </a:r>
          </a:p>
          <a:p>
            <a:pPr marL="120600" indent="-107640">
              <a:buClr>
                <a:srgbClr val="99AAD1"/>
              </a:buClr>
              <a:buFont typeface="Symbol" charset="2"/>
              <a:buChar char=""/>
            </a:pPr>
            <a:endParaRPr lang="ca-ES" sz="900" b="0" strike="noStrike" spc="-1" dirty="0" smtClean="0">
              <a:latin typeface="Arial"/>
            </a:endParaRPr>
          </a:p>
          <a:p>
            <a:pPr marL="119880" indent="-107640">
              <a:buClr>
                <a:srgbClr val="99AAD1"/>
              </a:buClr>
              <a:buFont typeface="Symbol" charset="2"/>
              <a:buChar char=""/>
            </a:pPr>
            <a:r>
              <a:rPr lang="ca-ES" sz="1400" b="0" strike="noStrike" spc="29" dirty="0" smtClean="0">
                <a:solidFill>
                  <a:srgbClr val="58595B"/>
                </a:solidFill>
                <a:latin typeface="Calibri"/>
              </a:rPr>
              <a:t>La </a:t>
            </a:r>
            <a:r>
              <a:rPr lang="ca-ES" sz="1400" b="0" strike="noStrike" spc="9" dirty="0" smtClean="0">
                <a:solidFill>
                  <a:srgbClr val="58595B"/>
                </a:solidFill>
                <a:latin typeface="Calibri"/>
              </a:rPr>
              <a:t>identificació </a:t>
            </a:r>
            <a:r>
              <a:rPr lang="ca-ES" sz="1400" b="0" strike="noStrike" spc="-9" dirty="0" smtClean="0">
                <a:solidFill>
                  <a:srgbClr val="58595B"/>
                </a:solidFill>
                <a:latin typeface="Calibri"/>
              </a:rPr>
              <a:t>de </a:t>
            </a:r>
            <a:r>
              <a:rPr lang="ca-ES" sz="1400" b="0" strike="noStrike" spc="12" dirty="0" smtClean="0">
                <a:solidFill>
                  <a:srgbClr val="58595B"/>
                </a:solidFill>
                <a:latin typeface="Calibri"/>
              </a:rPr>
              <a:t>l’Hospital  </a:t>
            </a:r>
            <a:r>
              <a:rPr lang="ca-ES" sz="1400" b="0" strike="noStrike" spc="4" dirty="0" smtClean="0">
                <a:solidFill>
                  <a:srgbClr val="58595B"/>
                </a:solidFill>
                <a:latin typeface="Calibri"/>
              </a:rPr>
              <a:t>Municipal </a:t>
            </a:r>
            <a:r>
              <a:rPr lang="ca-ES" sz="1400" b="0" strike="noStrike" spc="-9" dirty="0" smtClean="0">
                <a:solidFill>
                  <a:srgbClr val="58595B"/>
                </a:solidFill>
                <a:latin typeface="Calibri"/>
              </a:rPr>
              <a:t>de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Badalona com </a:t>
            </a:r>
            <a:r>
              <a:rPr lang="ca-ES" sz="1400" b="0" strike="noStrike" spc="-9" dirty="0" smtClean="0">
                <a:solidFill>
                  <a:srgbClr val="58595B"/>
                </a:solidFill>
                <a:latin typeface="Calibri"/>
              </a:rPr>
              <a:t>a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centre  </a:t>
            </a:r>
            <a:r>
              <a:rPr lang="ca-ES" sz="1400" b="0" strike="noStrike" spc="-9" dirty="0" smtClean="0">
                <a:solidFill>
                  <a:srgbClr val="58595B"/>
                </a:solidFill>
                <a:latin typeface="Calibri"/>
              </a:rPr>
              <a:t>referent </a:t>
            </a:r>
            <a:r>
              <a:rPr lang="ca-ES" sz="1400" b="0" strike="noStrike" spc="-4" dirty="0" smtClean="0">
                <a:solidFill>
                  <a:srgbClr val="58595B"/>
                </a:solidFill>
                <a:latin typeface="Calibri"/>
              </a:rPr>
              <a:t>en </a:t>
            </a:r>
            <a:r>
              <a:rPr lang="ca-ES" sz="1400" b="0" strike="noStrike" spc="4" dirty="0" smtClean="0">
                <a:solidFill>
                  <a:srgbClr val="58595B"/>
                </a:solidFill>
                <a:latin typeface="Calibri"/>
              </a:rPr>
              <a:t>artroplàsties </a:t>
            </a:r>
            <a:r>
              <a:rPr lang="ca-ES" sz="1400" b="0" strike="noStrike" spc="-9" dirty="0" smtClean="0">
                <a:solidFill>
                  <a:srgbClr val="58595B"/>
                </a:solidFill>
                <a:latin typeface="Calibri"/>
              </a:rPr>
              <a:t>de </a:t>
            </a:r>
            <a:r>
              <a:rPr lang="ca-ES" sz="1400" b="0" strike="noStrike" spc="9" dirty="0" smtClean="0">
                <a:solidFill>
                  <a:srgbClr val="58595B"/>
                </a:solidFill>
                <a:latin typeface="Calibri"/>
              </a:rPr>
              <a:t>genoll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del </a:t>
            </a:r>
            <a:r>
              <a:rPr lang="ca-ES" sz="1400" b="0" strike="noStrike" spc="18" dirty="0" smtClean="0">
                <a:solidFill>
                  <a:srgbClr val="D24269"/>
                </a:solidFill>
                <a:latin typeface="Calibri"/>
              </a:rPr>
              <a:t>Consorci </a:t>
            </a:r>
            <a:r>
              <a:rPr lang="ca-ES" sz="1400" b="0" strike="noStrike" spc="-9" dirty="0" smtClean="0">
                <a:solidFill>
                  <a:srgbClr val="D24269"/>
                </a:solidFill>
                <a:latin typeface="Calibri"/>
              </a:rPr>
              <a:t>de </a:t>
            </a:r>
            <a:r>
              <a:rPr lang="ca-ES" sz="1400" b="0" strike="noStrike" spc="12" dirty="0" smtClean="0">
                <a:solidFill>
                  <a:srgbClr val="D24269"/>
                </a:solidFill>
                <a:latin typeface="Calibri"/>
              </a:rPr>
              <a:t>Salut </a:t>
            </a:r>
            <a:r>
              <a:rPr lang="ca-ES" sz="1400" b="0" strike="noStrike" spc="24" dirty="0" smtClean="0">
                <a:solidFill>
                  <a:srgbClr val="D24269"/>
                </a:solidFill>
                <a:latin typeface="Calibri"/>
              </a:rPr>
              <a:t>i </a:t>
            </a:r>
            <a:r>
              <a:rPr lang="ca-ES" sz="1400" b="0" strike="noStrike" spc="12" dirty="0" smtClean="0">
                <a:solidFill>
                  <a:srgbClr val="D24269"/>
                </a:solidFill>
                <a:latin typeface="Calibri"/>
              </a:rPr>
              <a:t>Social </a:t>
            </a:r>
            <a:r>
              <a:rPr lang="ca-ES" sz="1400" b="0" strike="noStrike" spc="-9" dirty="0" smtClean="0">
                <a:solidFill>
                  <a:srgbClr val="D24269"/>
                </a:solidFill>
                <a:latin typeface="Calibri"/>
              </a:rPr>
              <a:t>de  </a:t>
            </a:r>
            <a:r>
              <a:rPr lang="ca-ES" sz="1400" b="0" strike="noStrike" spc="4" dirty="0" smtClean="0">
                <a:solidFill>
                  <a:srgbClr val="D24269"/>
                </a:solidFill>
                <a:latin typeface="Calibri"/>
              </a:rPr>
              <a:t>Catalunya.</a:t>
            </a:r>
          </a:p>
          <a:p>
            <a:pPr marL="119880" indent="-107640">
              <a:buClr>
                <a:srgbClr val="99AAD1"/>
              </a:buClr>
              <a:buFont typeface="Symbol" charset="2"/>
              <a:buChar char=""/>
            </a:pPr>
            <a:endParaRPr lang="ca-ES" sz="900" b="0" strike="noStrike" spc="-1" dirty="0" smtClean="0">
              <a:solidFill>
                <a:srgbClr val="D24269"/>
              </a:solidFill>
              <a:latin typeface="Arial"/>
            </a:endParaRPr>
          </a:p>
          <a:p>
            <a:pPr marL="120600" indent="-107640">
              <a:buClr>
                <a:srgbClr val="99AAD1"/>
              </a:buClr>
              <a:buFont typeface="Symbol" charset="2"/>
              <a:buChar char=""/>
            </a:pPr>
            <a:r>
              <a:rPr lang="ca-ES" sz="1400" b="0" strike="noStrike" spc="12" dirty="0" smtClean="0">
                <a:solidFill>
                  <a:srgbClr val="58595B"/>
                </a:solidFill>
                <a:latin typeface="Calibri"/>
              </a:rPr>
              <a:t>El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guardó </a:t>
            </a:r>
            <a:r>
              <a:rPr lang="ca-ES" sz="1400" b="0" strike="noStrike" spc="4" dirty="0" smtClean="0">
                <a:solidFill>
                  <a:srgbClr val="58595B"/>
                </a:solidFill>
                <a:latin typeface="Calibri"/>
              </a:rPr>
              <a:t>dels </a:t>
            </a:r>
            <a:r>
              <a:rPr lang="ca-ES" sz="1400" b="0" strike="noStrike" spc="-1" dirty="0" smtClean="0">
                <a:solidFill>
                  <a:srgbClr val="D24269"/>
                </a:solidFill>
                <a:latin typeface="Calibri"/>
              </a:rPr>
              <a:t>premis </a:t>
            </a:r>
            <a:r>
              <a:rPr lang="ca-ES" sz="1400" b="0" strike="noStrike" spc="72" dirty="0" smtClean="0">
                <a:solidFill>
                  <a:srgbClr val="D24269"/>
                </a:solidFill>
                <a:latin typeface="Calibri"/>
              </a:rPr>
              <a:t>HINNOVAR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al  projecte </a:t>
            </a:r>
            <a:r>
              <a:rPr lang="ca-ES" sz="1400" b="0" strike="noStrike" spc="-4" dirty="0" smtClean="0">
                <a:solidFill>
                  <a:srgbClr val="58595B"/>
                </a:solidFill>
                <a:latin typeface="Calibri"/>
              </a:rPr>
              <a:t>per </a:t>
            </a:r>
            <a:r>
              <a:rPr lang="ca-ES" sz="1400" b="0" strike="noStrike" spc="4" dirty="0" smtClean="0">
                <a:solidFill>
                  <a:srgbClr val="58595B"/>
                </a:solidFill>
                <a:latin typeface="Calibri"/>
              </a:rPr>
              <a:t>millorar </a:t>
            </a:r>
            <a:r>
              <a:rPr lang="ca-ES" sz="1400" b="0" strike="noStrike" spc="-9" dirty="0" smtClean="0">
                <a:solidFill>
                  <a:srgbClr val="58595B"/>
                </a:solidFill>
                <a:latin typeface="Calibri"/>
              </a:rPr>
              <a:t>l’adherència </a:t>
            </a:r>
            <a:r>
              <a:rPr lang="ca-ES" sz="1400" b="0" strike="noStrike" spc="9" dirty="0" smtClean="0">
                <a:solidFill>
                  <a:srgbClr val="58595B"/>
                </a:solidFill>
                <a:latin typeface="Calibri"/>
              </a:rPr>
              <a:t>als  </a:t>
            </a:r>
            <a:r>
              <a:rPr lang="ca-ES" sz="1400" b="0" strike="noStrike" spc="4" dirty="0" smtClean="0">
                <a:solidFill>
                  <a:srgbClr val="58595B"/>
                </a:solidFill>
                <a:latin typeface="Calibri"/>
              </a:rPr>
              <a:t>tractaments </a:t>
            </a:r>
            <a:r>
              <a:rPr lang="ca-ES" sz="1400" b="0" strike="noStrike" spc="12" dirty="0" smtClean="0">
                <a:solidFill>
                  <a:srgbClr val="58595B"/>
                </a:solidFill>
                <a:latin typeface="Calibri"/>
              </a:rPr>
              <a:t>biològics </a:t>
            </a:r>
            <a:r>
              <a:rPr lang="ca-ES" sz="1400" b="0" strike="noStrike" spc="-4" dirty="0" smtClean="0">
                <a:solidFill>
                  <a:srgbClr val="58595B"/>
                </a:solidFill>
                <a:latin typeface="Calibri"/>
              </a:rPr>
              <a:t>en </a:t>
            </a:r>
            <a:r>
              <a:rPr lang="ca-ES" sz="1400" b="0" strike="noStrike" spc="9" dirty="0" smtClean="0">
                <a:solidFill>
                  <a:srgbClr val="58595B"/>
                </a:solidFill>
                <a:latin typeface="Calibri"/>
              </a:rPr>
              <a:t>pacients  </a:t>
            </a:r>
            <a:r>
              <a:rPr lang="ca-ES" sz="1400" b="0" strike="noStrike" spc="-9" dirty="0" smtClean="0">
                <a:solidFill>
                  <a:srgbClr val="58595B"/>
                </a:solidFill>
                <a:latin typeface="Calibri"/>
              </a:rPr>
              <a:t>amb</a:t>
            </a:r>
            <a:r>
              <a:rPr lang="ca-ES" sz="1400" b="0" strike="noStrike" spc="24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1400" b="0" strike="noStrike" spc="4" dirty="0" smtClean="0">
                <a:solidFill>
                  <a:srgbClr val="58595B"/>
                </a:solidFill>
                <a:latin typeface="Calibri"/>
              </a:rPr>
              <a:t>psoriasi.</a:t>
            </a:r>
          </a:p>
          <a:p>
            <a:pPr marL="120600" indent="-107640">
              <a:buClr>
                <a:srgbClr val="99AAD1"/>
              </a:buClr>
              <a:buFont typeface="Symbol" charset="2"/>
              <a:buChar char=""/>
            </a:pPr>
            <a:endParaRPr lang="ca-ES" sz="900" b="0" strike="noStrike" spc="-1" dirty="0" smtClean="0">
              <a:latin typeface="Arial"/>
            </a:endParaRPr>
          </a:p>
          <a:p>
            <a:pPr marL="120600" indent="-107640">
              <a:buClr>
                <a:srgbClr val="99AAD1"/>
              </a:buClr>
              <a:buFont typeface="Symbol" charset="2"/>
              <a:buChar char=""/>
            </a:pPr>
            <a:r>
              <a:rPr lang="ca-ES" sz="1400" b="0" strike="noStrike" spc="12" dirty="0" smtClean="0">
                <a:solidFill>
                  <a:srgbClr val="58595B"/>
                </a:solidFill>
                <a:latin typeface="Calibri"/>
              </a:rPr>
              <a:t>El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premi </a:t>
            </a:r>
            <a:r>
              <a:rPr lang="ca-ES" sz="1400" b="0" strike="noStrike" spc="-9" dirty="0" smtClean="0">
                <a:solidFill>
                  <a:srgbClr val="58595B"/>
                </a:solidFill>
                <a:latin typeface="Calibri"/>
              </a:rPr>
              <a:t>a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la </a:t>
            </a:r>
            <a:r>
              <a:rPr lang="ca-ES" sz="1400" b="0" strike="noStrike" spc="4" dirty="0" smtClean="0">
                <a:solidFill>
                  <a:srgbClr val="58595B"/>
                </a:solidFill>
                <a:latin typeface="Calibri"/>
              </a:rPr>
              <a:t>millor </a:t>
            </a:r>
            <a:r>
              <a:rPr lang="ca-ES" sz="1400" b="0" strike="noStrike" spc="9" dirty="0" smtClean="0">
                <a:solidFill>
                  <a:srgbClr val="58595B"/>
                </a:solidFill>
                <a:latin typeface="Calibri"/>
              </a:rPr>
              <a:t>comunicació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oral  </a:t>
            </a:r>
            <a:r>
              <a:rPr lang="ca-ES" sz="1400" b="0" strike="noStrike" spc="-4" dirty="0" smtClean="0">
                <a:solidFill>
                  <a:srgbClr val="58595B"/>
                </a:solidFill>
                <a:latin typeface="Calibri"/>
              </a:rPr>
              <a:t>per </a:t>
            </a:r>
            <a:r>
              <a:rPr lang="ca-ES" sz="1400" b="0" strike="noStrike" spc="-9" dirty="0" smtClean="0">
                <a:solidFill>
                  <a:srgbClr val="58595B"/>
                </a:solidFill>
                <a:latin typeface="Calibri"/>
              </a:rPr>
              <a:t>a </a:t>
            </a:r>
            <a:r>
              <a:rPr lang="ca-ES" sz="1400" b="0" strike="noStrike" spc="49" dirty="0" smtClean="0">
                <a:solidFill>
                  <a:srgbClr val="58595B"/>
                </a:solidFill>
                <a:latin typeface="Calibri"/>
              </a:rPr>
              <a:t>BSA </a:t>
            </a:r>
            <a:r>
              <a:rPr lang="ca-ES" sz="1400" b="0" strike="noStrike" spc="9" dirty="0" err="1" smtClean="0">
                <a:solidFill>
                  <a:srgbClr val="58595B"/>
                </a:solidFill>
                <a:latin typeface="Calibri"/>
              </a:rPr>
              <a:t>APPediatria</a:t>
            </a:r>
            <a:r>
              <a:rPr lang="ca-ES" sz="1400" b="0" strike="noStrike" spc="9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/>
              </a:rPr>
              <a:t>al </a:t>
            </a:r>
            <a:r>
              <a:rPr lang="ca-ES" sz="1400" b="0" strike="noStrike" spc="-1" dirty="0" smtClean="0">
                <a:solidFill>
                  <a:srgbClr val="D24269"/>
                </a:solidFill>
                <a:latin typeface="Calibri"/>
              </a:rPr>
              <a:t>66 </a:t>
            </a:r>
            <a:r>
              <a:rPr lang="ca-ES" sz="1400" b="0" strike="noStrike" spc="12" dirty="0" err="1" smtClean="0">
                <a:solidFill>
                  <a:srgbClr val="D24269"/>
                </a:solidFill>
                <a:latin typeface="Calibri"/>
              </a:rPr>
              <a:t>Congreso</a:t>
            </a:r>
            <a:r>
              <a:rPr lang="ca-ES" sz="1400" b="0" strike="noStrike" spc="12" dirty="0" smtClean="0">
                <a:solidFill>
                  <a:srgbClr val="D24269"/>
                </a:solidFill>
                <a:latin typeface="Calibri"/>
              </a:rPr>
              <a:t>  </a:t>
            </a:r>
            <a:r>
              <a:rPr lang="ca-ES" sz="1400" b="0" strike="noStrike" spc="-9" dirty="0" smtClean="0">
                <a:solidFill>
                  <a:srgbClr val="D24269"/>
                </a:solidFill>
                <a:latin typeface="Calibri"/>
              </a:rPr>
              <a:t>de </a:t>
            </a:r>
            <a:r>
              <a:rPr lang="ca-ES" sz="1400" b="0" strike="noStrike" spc="-1" dirty="0" smtClean="0">
                <a:solidFill>
                  <a:srgbClr val="D24269"/>
                </a:solidFill>
                <a:latin typeface="Calibri"/>
              </a:rPr>
              <a:t>la </a:t>
            </a:r>
            <a:r>
              <a:rPr lang="ca-ES" sz="1400" b="0" strike="noStrike" spc="12" dirty="0" err="1" smtClean="0">
                <a:solidFill>
                  <a:srgbClr val="D24269"/>
                </a:solidFill>
                <a:latin typeface="Calibri"/>
              </a:rPr>
              <a:t>Asociación</a:t>
            </a:r>
            <a:r>
              <a:rPr lang="ca-ES" sz="1400" b="0" strike="noStrike" spc="12" dirty="0" smtClean="0">
                <a:solidFill>
                  <a:srgbClr val="D24269"/>
                </a:solidFill>
                <a:latin typeface="Calibri"/>
              </a:rPr>
              <a:t> </a:t>
            </a:r>
            <a:r>
              <a:rPr lang="ca-ES" sz="1400" b="0" strike="noStrike" spc="4" dirty="0" smtClean="0">
                <a:solidFill>
                  <a:srgbClr val="D24269"/>
                </a:solidFill>
                <a:latin typeface="Calibri"/>
              </a:rPr>
              <a:t>Española </a:t>
            </a:r>
            <a:r>
              <a:rPr lang="ca-ES" sz="1400" b="0" strike="noStrike" spc="-9" dirty="0" smtClean="0">
                <a:solidFill>
                  <a:srgbClr val="D24269"/>
                </a:solidFill>
                <a:latin typeface="Calibri"/>
              </a:rPr>
              <a:t>de  </a:t>
            </a:r>
            <a:r>
              <a:rPr lang="ca-ES" sz="1400" b="0" strike="noStrike" spc="-4" dirty="0" smtClean="0">
                <a:solidFill>
                  <a:srgbClr val="D24269"/>
                </a:solidFill>
                <a:latin typeface="Calibri"/>
              </a:rPr>
              <a:t>Pediatria.</a:t>
            </a:r>
            <a:endParaRPr lang="ca-ES" sz="1400" b="0" strike="noStrike" spc="-1" dirty="0">
              <a:solidFill>
                <a:srgbClr val="D24269"/>
              </a:solidFill>
              <a:latin typeface="Arial"/>
            </a:endParaRPr>
          </a:p>
        </p:txBody>
      </p:sp>
      <p:sp>
        <p:nvSpPr>
          <p:cNvPr id="10" name="CustomShape 6"/>
          <p:cNvSpPr/>
          <p:nvPr/>
        </p:nvSpPr>
        <p:spPr>
          <a:xfrm>
            <a:off x="546120" y="1500480"/>
            <a:ext cx="2890800" cy="523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2400" b="1" strike="noStrike" spc="-18" dirty="0" smtClean="0">
                <a:solidFill>
                  <a:srgbClr val="D24269"/>
                </a:solidFill>
                <a:latin typeface="Calibri"/>
              </a:rPr>
              <a:t>2021</a:t>
            </a: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es-ES" sz="900" b="0" strike="noStrike" spc="-1" dirty="0">
              <a:latin typeface="Arial"/>
            </a:endParaRPr>
          </a:p>
          <a:p>
            <a:pPr marL="120600" indent="-107640">
              <a:buClr>
                <a:srgbClr val="99AAD1"/>
              </a:buClr>
              <a:buFont typeface="Symbol" charset="2"/>
              <a:buChar char=""/>
            </a:pPr>
            <a:r>
              <a:rPr lang="ca-ES" sz="1400" b="0" strike="noStrike" spc="-1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Reconeixement p</a:t>
            </a:r>
            <a:r>
              <a:rPr lang="ca-ES" sz="1400" b="0" strike="noStrike" spc="-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part de </a:t>
            </a:r>
            <a:r>
              <a:rPr lang="ca-ES" sz="1400" b="0" strike="noStrike" spc="-9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l’Ajuntament de Badalona</a:t>
            </a:r>
            <a:r>
              <a:rPr lang="ca-ES" sz="1400" b="0" strike="noStrike" spc="-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en un acte </a:t>
            </a:r>
            <a:r>
              <a:rPr lang="ca-ES" sz="1400" spc="-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d’homenatge als col·lectius essencials en primera línia en la lluita contra la COVID-19 des de l’inici de la pandèmia, entre ells el format pels professionals que treballen als centres de BSA.</a:t>
            </a:r>
          </a:p>
          <a:p>
            <a:pPr marL="120600" indent="-107640">
              <a:buClr>
                <a:srgbClr val="99AAD1"/>
              </a:buClr>
              <a:buFont typeface="Symbol" charset="2"/>
              <a:buChar char=""/>
            </a:pPr>
            <a:endParaRPr lang="ca-ES" sz="9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00" indent="-107640">
              <a:buClr>
                <a:srgbClr val="99AAD1"/>
              </a:buClr>
              <a:buFont typeface="Symbol" charset="2"/>
              <a:buChar char=""/>
            </a:pPr>
            <a:r>
              <a:rPr lang="ca-ES" sz="1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Finalista en els </a:t>
            </a:r>
            <a:r>
              <a:rPr lang="ca-ES" sz="1400" b="0" strike="noStrike" spc="18" dirty="0" smtClean="0">
                <a:solidFill>
                  <a:srgbClr val="D96B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XII Premis </a:t>
            </a:r>
            <a:r>
              <a:rPr lang="ca-ES" sz="1400" b="0" strike="noStrike" spc="18" dirty="0" err="1" smtClean="0">
                <a:solidFill>
                  <a:srgbClr val="D96B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Corresponsables</a:t>
            </a:r>
            <a:r>
              <a:rPr lang="ca-ES" sz="1400" b="0" strike="noStrike" spc="18" dirty="0" smtClean="0">
                <a:solidFill>
                  <a:srgbClr val="D96B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1400" b="0" strike="noStrike" spc="2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 els vídeo </a:t>
            </a:r>
            <a:r>
              <a:rPr lang="ca-ES" sz="1400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”Sense paraules”. Aquest es va realitzar per agrair la tasca desenvolupada pel personal de BSA durant la pandèmia.</a:t>
            </a:r>
          </a:p>
          <a:p>
            <a:pPr marL="12960">
              <a:buClr>
                <a:srgbClr val="99AAD1"/>
              </a:buClr>
            </a:pPr>
            <a:r>
              <a:rPr lang="ca-ES" sz="1400" spc="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0600" indent="-107640">
              <a:buClr>
                <a:srgbClr val="99AAD1"/>
              </a:buClr>
              <a:buFont typeface="Symbol" charset="2"/>
              <a:buChar char=""/>
            </a:pPr>
            <a:r>
              <a:rPr lang="ca-ES" sz="1400" b="0" strike="noStrike" spc="12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L’Hospital  </a:t>
            </a:r>
            <a:r>
              <a:rPr lang="ca-ES" sz="1400" b="0" strike="noStrike" spc="4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Municipal </a:t>
            </a:r>
            <a:r>
              <a:rPr lang="ca-ES" sz="1400" b="0" strike="noStrike" spc="-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Badalona va ser finalista en la categoria “Malalties de la dona” en els premis </a:t>
            </a:r>
            <a:r>
              <a:rPr lang="ca-ES" sz="1400" b="0" strike="noStrike" spc="-1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</a:t>
            </a:r>
            <a:r>
              <a:rPr lang="ca-ES" sz="1400" b="0" strike="noStrike" spc="-1" dirty="0" err="1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Spanish</a:t>
            </a:r>
            <a:r>
              <a:rPr lang="ca-ES" sz="1400" b="0" strike="noStrike" spc="-1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Hospitals </a:t>
            </a:r>
            <a:r>
              <a:rPr lang="ca-ES" sz="1400" b="0" strike="noStrike" spc="-1" dirty="0" err="1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Awards</a:t>
            </a:r>
            <a:r>
              <a:rPr lang="ca-ES" sz="1400" b="0" strike="noStrike" spc="-4" dirty="0" smtClean="0">
                <a:solidFill>
                  <a:srgbClr val="D242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a-ES" sz="1400" b="0" strike="noStrike" spc="-1" dirty="0">
              <a:solidFill>
                <a:srgbClr val="D242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546120" y="482760"/>
            <a:ext cx="1190160" cy="12754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103" dirty="0">
                <a:solidFill>
                  <a:srgbClr val="FFFFFF"/>
                </a:solidFill>
                <a:latin typeface="Calibri"/>
              </a:rPr>
              <a:t>R</a:t>
            </a:r>
            <a:r>
              <a:rPr lang="ca-ES" sz="1800" b="1" strike="noStrike" spc="103" dirty="0">
                <a:solidFill>
                  <a:srgbClr val="FFFFFF"/>
                </a:solidFill>
                <a:latin typeface="Calibri"/>
              </a:rPr>
              <a:t>ECURSOS</a:t>
            </a:r>
            <a:endParaRPr lang="ca-E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432000" y="1062000"/>
            <a:ext cx="982800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3"/>
          <p:cNvSpPr/>
          <p:nvPr/>
        </p:nvSpPr>
        <p:spPr>
          <a:xfrm>
            <a:off x="9544680" y="548280"/>
            <a:ext cx="612360" cy="372960"/>
          </a:xfrm>
          <a:custGeom>
            <a:avLst/>
            <a:gdLst/>
            <a:ahLst/>
            <a:cxnLst/>
            <a:rect l="l" t="t" r="r" b="b"/>
            <a:pathLst>
              <a:path w="612775" h="373380">
                <a:moveTo>
                  <a:pt x="252957" y="139700"/>
                </a:moveTo>
                <a:lnTo>
                  <a:pt x="220119" y="139700"/>
                </a:lnTo>
                <a:lnTo>
                  <a:pt x="221277" y="140970"/>
                </a:lnTo>
                <a:lnTo>
                  <a:pt x="222050" y="142239"/>
                </a:lnTo>
                <a:lnTo>
                  <a:pt x="228374" y="165100"/>
                </a:lnTo>
                <a:lnTo>
                  <a:pt x="234133" y="186689"/>
                </a:lnTo>
                <a:lnTo>
                  <a:pt x="238935" y="209550"/>
                </a:lnTo>
                <a:lnTo>
                  <a:pt x="242095" y="233679"/>
                </a:lnTo>
                <a:lnTo>
                  <a:pt x="242074" y="260350"/>
                </a:lnTo>
                <a:lnTo>
                  <a:pt x="228969" y="300989"/>
                </a:lnTo>
                <a:lnTo>
                  <a:pt x="200199" y="330200"/>
                </a:lnTo>
                <a:lnTo>
                  <a:pt x="178382" y="339089"/>
                </a:lnTo>
                <a:lnTo>
                  <a:pt x="176021" y="339089"/>
                </a:lnTo>
                <a:lnTo>
                  <a:pt x="175480" y="342900"/>
                </a:lnTo>
                <a:lnTo>
                  <a:pt x="176782" y="345439"/>
                </a:lnTo>
                <a:lnTo>
                  <a:pt x="177621" y="346709"/>
                </a:lnTo>
                <a:lnTo>
                  <a:pt x="177814" y="349250"/>
                </a:lnTo>
                <a:lnTo>
                  <a:pt x="178754" y="349250"/>
                </a:lnTo>
                <a:lnTo>
                  <a:pt x="181661" y="351789"/>
                </a:lnTo>
                <a:lnTo>
                  <a:pt x="183749" y="354329"/>
                </a:lnTo>
                <a:lnTo>
                  <a:pt x="185220" y="359409"/>
                </a:lnTo>
                <a:lnTo>
                  <a:pt x="184953" y="359409"/>
                </a:lnTo>
                <a:lnTo>
                  <a:pt x="186695" y="360679"/>
                </a:lnTo>
                <a:lnTo>
                  <a:pt x="187183" y="361950"/>
                </a:lnTo>
                <a:lnTo>
                  <a:pt x="188181" y="367029"/>
                </a:lnTo>
                <a:lnTo>
                  <a:pt x="189356" y="370839"/>
                </a:lnTo>
                <a:lnTo>
                  <a:pt x="193868" y="373379"/>
                </a:lnTo>
                <a:lnTo>
                  <a:pt x="198706" y="373379"/>
                </a:lnTo>
                <a:lnTo>
                  <a:pt x="236608" y="353059"/>
                </a:lnTo>
                <a:lnTo>
                  <a:pt x="273423" y="300989"/>
                </a:lnTo>
                <a:lnTo>
                  <a:pt x="279632" y="274320"/>
                </a:lnTo>
                <a:lnTo>
                  <a:pt x="278647" y="241300"/>
                </a:lnTo>
                <a:lnTo>
                  <a:pt x="281371" y="240029"/>
                </a:lnTo>
                <a:lnTo>
                  <a:pt x="283429" y="238759"/>
                </a:lnTo>
                <a:lnTo>
                  <a:pt x="295517" y="238759"/>
                </a:lnTo>
                <a:lnTo>
                  <a:pt x="299416" y="232409"/>
                </a:lnTo>
                <a:lnTo>
                  <a:pt x="304710" y="228600"/>
                </a:lnTo>
                <a:lnTo>
                  <a:pt x="311038" y="223520"/>
                </a:lnTo>
                <a:lnTo>
                  <a:pt x="318039" y="219709"/>
                </a:lnTo>
                <a:lnTo>
                  <a:pt x="346080" y="207009"/>
                </a:lnTo>
                <a:lnTo>
                  <a:pt x="356533" y="201929"/>
                </a:lnTo>
                <a:lnTo>
                  <a:pt x="272065" y="201929"/>
                </a:lnTo>
                <a:lnTo>
                  <a:pt x="268570" y="189229"/>
                </a:lnTo>
                <a:lnTo>
                  <a:pt x="264785" y="175259"/>
                </a:lnTo>
                <a:lnTo>
                  <a:pt x="260789" y="162559"/>
                </a:lnTo>
                <a:lnTo>
                  <a:pt x="253290" y="140970"/>
                </a:lnTo>
                <a:lnTo>
                  <a:pt x="252957" y="139700"/>
                </a:lnTo>
                <a:close/>
                <a:moveTo>
                  <a:pt x="182601" y="358139"/>
                </a:moveTo>
                <a:lnTo>
                  <a:pt x="182466" y="359409"/>
                </a:lnTo>
                <a:lnTo>
                  <a:pt x="185220" y="359409"/>
                </a:lnTo>
                <a:lnTo>
                  <a:pt x="182601" y="358139"/>
                </a:lnTo>
                <a:close/>
                <a:moveTo>
                  <a:pt x="160546" y="158750"/>
                </a:moveTo>
                <a:lnTo>
                  <a:pt x="108694" y="158750"/>
                </a:lnTo>
                <a:lnTo>
                  <a:pt x="125399" y="161289"/>
                </a:lnTo>
                <a:lnTo>
                  <a:pt x="139267" y="165100"/>
                </a:lnTo>
                <a:lnTo>
                  <a:pt x="139900" y="166370"/>
                </a:lnTo>
                <a:lnTo>
                  <a:pt x="141684" y="167639"/>
                </a:lnTo>
                <a:lnTo>
                  <a:pt x="144089" y="171450"/>
                </a:lnTo>
                <a:lnTo>
                  <a:pt x="146048" y="176529"/>
                </a:lnTo>
                <a:lnTo>
                  <a:pt x="147175" y="180339"/>
                </a:lnTo>
                <a:lnTo>
                  <a:pt x="148568" y="195579"/>
                </a:lnTo>
                <a:lnTo>
                  <a:pt x="144884" y="208279"/>
                </a:lnTo>
                <a:lnTo>
                  <a:pt x="137859" y="219709"/>
                </a:lnTo>
                <a:lnTo>
                  <a:pt x="129229" y="228600"/>
                </a:lnTo>
                <a:lnTo>
                  <a:pt x="126402" y="233679"/>
                </a:lnTo>
                <a:lnTo>
                  <a:pt x="122953" y="238759"/>
                </a:lnTo>
                <a:lnTo>
                  <a:pt x="115229" y="246379"/>
                </a:lnTo>
                <a:lnTo>
                  <a:pt x="111333" y="247650"/>
                </a:lnTo>
                <a:lnTo>
                  <a:pt x="107714" y="252729"/>
                </a:lnTo>
                <a:lnTo>
                  <a:pt x="103790" y="252729"/>
                </a:lnTo>
                <a:lnTo>
                  <a:pt x="99329" y="255270"/>
                </a:lnTo>
                <a:lnTo>
                  <a:pt x="97765" y="257809"/>
                </a:lnTo>
                <a:lnTo>
                  <a:pt x="91454" y="262889"/>
                </a:lnTo>
                <a:lnTo>
                  <a:pt x="86492" y="267970"/>
                </a:lnTo>
                <a:lnTo>
                  <a:pt x="82798" y="273050"/>
                </a:lnTo>
                <a:lnTo>
                  <a:pt x="80295" y="279400"/>
                </a:lnTo>
                <a:lnTo>
                  <a:pt x="76271" y="284479"/>
                </a:lnTo>
                <a:lnTo>
                  <a:pt x="78551" y="293370"/>
                </a:lnTo>
                <a:lnTo>
                  <a:pt x="83159" y="297179"/>
                </a:lnTo>
                <a:lnTo>
                  <a:pt x="84912" y="302259"/>
                </a:lnTo>
                <a:lnTo>
                  <a:pt x="89460" y="304800"/>
                </a:lnTo>
                <a:lnTo>
                  <a:pt x="96452" y="313689"/>
                </a:lnTo>
                <a:lnTo>
                  <a:pt x="100673" y="321309"/>
                </a:lnTo>
                <a:lnTo>
                  <a:pt x="112460" y="320039"/>
                </a:lnTo>
                <a:lnTo>
                  <a:pt x="114976" y="320039"/>
                </a:lnTo>
                <a:lnTo>
                  <a:pt x="117151" y="318770"/>
                </a:lnTo>
                <a:lnTo>
                  <a:pt x="152220" y="285750"/>
                </a:lnTo>
                <a:lnTo>
                  <a:pt x="177835" y="238759"/>
                </a:lnTo>
                <a:lnTo>
                  <a:pt x="182348" y="215900"/>
                </a:lnTo>
                <a:lnTo>
                  <a:pt x="181164" y="190500"/>
                </a:lnTo>
                <a:lnTo>
                  <a:pt x="194799" y="172720"/>
                </a:lnTo>
                <a:lnTo>
                  <a:pt x="173188" y="172720"/>
                </a:lnTo>
                <a:lnTo>
                  <a:pt x="170782" y="168909"/>
                </a:lnTo>
                <a:lnTo>
                  <a:pt x="168501" y="166370"/>
                </a:lnTo>
                <a:lnTo>
                  <a:pt x="166087" y="163829"/>
                </a:lnTo>
                <a:lnTo>
                  <a:pt x="160546" y="158750"/>
                </a:lnTo>
                <a:close/>
                <a:moveTo>
                  <a:pt x="39057" y="304800"/>
                </a:moveTo>
                <a:lnTo>
                  <a:pt x="3584" y="304800"/>
                </a:lnTo>
                <a:lnTo>
                  <a:pt x="4976" y="314959"/>
                </a:lnTo>
                <a:lnTo>
                  <a:pt x="8464" y="314959"/>
                </a:lnTo>
                <a:lnTo>
                  <a:pt x="16981" y="316229"/>
                </a:lnTo>
                <a:lnTo>
                  <a:pt x="27699" y="316229"/>
                </a:lnTo>
                <a:lnTo>
                  <a:pt x="37788" y="314959"/>
                </a:lnTo>
                <a:lnTo>
                  <a:pt x="39057" y="304800"/>
                </a:lnTo>
                <a:close/>
                <a:moveTo>
                  <a:pt x="10299" y="53339"/>
                </a:moveTo>
                <a:lnTo>
                  <a:pt x="8009" y="58420"/>
                </a:lnTo>
                <a:lnTo>
                  <a:pt x="5716" y="62229"/>
                </a:lnTo>
                <a:lnTo>
                  <a:pt x="4852" y="67309"/>
                </a:lnTo>
                <a:lnTo>
                  <a:pt x="3514" y="77470"/>
                </a:lnTo>
                <a:lnTo>
                  <a:pt x="2780" y="87629"/>
                </a:lnTo>
                <a:lnTo>
                  <a:pt x="2192" y="99059"/>
                </a:lnTo>
                <a:lnTo>
                  <a:pt x="1293" y="109220"/>
                </a:lnTo>
                <a:lnTo>
                  <a:pt x="120" y="153670"/>
                </a:lnTo>
                <a:lnTo>
                  <a:pt x="0" y="215900"/>
                </a:lnTo>
                <a:lnTo>
                  <a:pt x="524" y="255270"/>
                </a:lnTo>
                <a:lnTo>
                  <a:pt x="1586" y="311150"/>
                </a:lnTo>
                <a:lnTo>
                  <a:pt x="1801" y="313689"/>
                </a:lnTo>
                <a:lnTo>
                  <a:pt x="3471" y="313689"/>
                </a:lnTo>
                <a:lnTo>
                  <a:pt x="3038" y="311150"/>
                </a:lnTo>
                <a:lnTo>
                  <a:pt x="2595" y="307339"/>
                </a:lnTo>
                <a:lnTo>
                  <a:pt x="3584" y="304800"/>
                </a:lnTo>
                <a:lnTo>
                  <a:pt x="39057" y="304800"/>
                </a:lnTo>
                <a:lnTo>
                  <a:pt x="40484" y="293370"/>
                </a:lnTo>
                <a:lnTo>
                  <a:pt x="40258" y="252729"/>
                </a:lnTo>
                <a:lnTo>
                  <a:pt x="40201" y="246379"/>
                </a:lnTo>
                <a:lnTo>
                  <a:pt x="39073" y="196850"/>
                </a:lnTo>
                <a:lnTo>
                  <a:pt x="38956" y="180339"/>
                </a:lnTo>
                <a:lnTo>
                  <a:pt x="38832" y="151129"/>
                </a:lnTo>
                <a:lnTo>
                  <a:pt x="149701" y="151129"/>
                </a:lnTo>
                <a:lnTo>
                  <a:pt x="141744" y="147320"/>
                </a:lnTo>
                <a:lnTo>
                  <a:pt x="130284" y="143509"/>
                </a:lnTo>
                <a:lnTo>
                  <a:pt x="38842" y="143509"/>
                </a:lnTo>
                <a:lnTo>
                  <a:pt x="39749" y="127000"/>
                </a:lnTo>
                <a:lnTo>
                  <a:pt x="41098" y="110489"/>
                </a:lnTo>
                <a:lnTo>
                  <a:pt x="42570" y="95250"/>
                </a:lnTo>
                <a:lnTo>
                  <a:pt x="43847" y="80009"/>
                </a:lnTo>
                <a:lnTo>
                  <a:pt x="48919" y="76200"/>
                </a:lnTo>
                <a:lnTo>
                  <a:pt x="54973" y="73659"/>
                </a:lnTo>
                <a:lnTo>
                  <a:pt x="61729" y="71120"/>
                </a:lnTo>
                <a:lnTo>
                  <a:pt x="69981" y="69850"/>
                </a:lnTo>
                <a:lnTo>
                  <a:pt x="123685" y="69850"/>
                </a:lnTo>
                <a:lnTo>
                  <a:pt x="122234" y="68579"/>
                </a:lnTo>
                <a:lnTo>
                  <a:pt x="114069" y="63500"/>
                </a:lnTo>
                <a:lnTo>
                  <a:pt x="105246" y="58420"/>
                </a:lnTo>
                <a:lnTo>
                  <a:pt x="96020" y="54609"/>
                </a:lnTo>
                <a:lnTo>
                  <a:pt x="12591" y="54609"/>
                </a:lnTo>
                <a:lnTo>
                  <a:pt x="10299" y="53339"/>
                </a:lnTo>
                <a:close/>
                <a:moveTo>
                  <a:pt x="464771" y="167639"/>
                </a:moveTo>
                <a:lnTo>
                  <a:pt x="432335" y="167639"/>
                </a:lnTo>
                <a:lnTo>
                  <a:pt x="438526" y="184150"/>
                </a:lnTo>
                <a:lnTo>
                  <a:pt x="442915" y="196850"/>
                </a:lnTo>
                <a:lnTo>
                  <a:pt x="447767" y="208279"/>
                </a:lnTo>
                <a:lnTo>
                  <a:pt x="453715" y="218439"/>
                </a:lnTo>
                <a:lnTo>
                  <a:pt x="461390" y="227329"/>
                </a:lnTo>
                <a:lnTo>
                  <a:pt x="462115" y="228600"/>
                </a:lnTo>
                <a:lnTo>
                  <a:pt x="464236" y="228600"/>
                </a:lnTo>
                <a:lnTo>
                  <a:pt x="466320" y="231139"/>
                </a:lnTo>
                <a:lnTo>
                  <a:pt x="467722" y="233679"/>
                </a:lnTo>
                <a:lnTo>
                  <a:pt x="471594" y="234950"/>
                </a:lnTo>
                <a:lnTo>
                  <a:pt x="474139" y="236220"/>
                </a:lnTo>
                <a:lnTo>
                  <a:pt x="477143" y="240029"/>
                </a:lnTo>
                <a:lnTo>
                  <a:pt x="480459" y="241300"/>
                </a:lnTo>
                <a:lnTo>
                  <a:pt x="484926" y="242570"/>
                </a:lnTo>
                <a:lnTo>
                  <a:pt x="487943" y="240029"/>
                </a:lnTo>
                <a:lnTo>
                  <a:pt x="488350" y="236220"/>
                </a:lnTo>
                <a:lnTo>
                  <a:pt x="489840" y="233679"/>
                </a:lnTo>
                <a:lnTo>
                  <a:pt x="489749" y="229870"/>
                </a:lnTo>
                <a:lnTo>
                  <a:pt x="486665" y="222250"/>
                </a:lnTo>
                <a:lnTo>
                  <a:pt x="483507" y="215900"/>
                </a:lnTo>
                <a:lnTo>
                  <a:pt x="480478" y="208279"/>
                </a:lnTo>
                <a:lnTo>
                  <a:pt x="477778" y="200659"/>
                </a:lnTo>
                <a:lnTo>
                  <a:pt x="474816" y="194309"/>
                </a:lnTo>
                <a:lnTo>
                  <a:pt x="471507" y="186689"/>
                </a:lnTo>
                <a:lnTo>
                  <a:pt x="468322" y="180339"/>
                </a:lnTo>
                <a:lnTo>
                  <a:pt x="465732" y="171450"/>
                </a:lnTo>
                <a:lnTo>
                  <a:pt x="464771" y="167639"/>
                </a:lnTo>
                <a:close/>
                <a:moveTo>
                  <a:pt x="295517" y="238759"/>
                </a:moveTo>
                <a:lnTo>
                  <a:pt x="287634" y="238759"/>
                </a:lnTo>
                <a:lnTo>
                  <a:pt x="291814" y="241300"/>
                </a:lnTo>
                <a:lnTo>
                  <a:pt x="295517" y="238759"/>
                </a:lnTo>
                <a:close/>
                <a:moveTo>
                  <a:pt x="375817" y="0"/>
                </a:moveTo>
                <a:lnTo>
                  <a:pt x="346322" y="50800"/>
                </a:lnTo>
                <a:lnTo>
                  <a:pt x="321268" y="104139"/>
                </a:lnTo>
                <a:lnTo>
                  <a:pt x="308632" y="130809"/>
                </a:lnTo>
                <a:lnTo>
                  <a:pt x="300046" y="148589"/>
                </a:lnTo>
                <a:lnTo>
                  <a:pt x="291548" y="167639"/>
                </a:lnTo>
                <a:lnTo>
                  <a:pt x="282451" y="185420"/>
                </a:lnTo>
                <a:lnTo>
                  <a:pt x="272065" y="201929"/>
                </a:lnTo>
                <a:lnTo>
                  <a:pt x="356533" y="201929"/>
                </a:lnTo>
                <a:lnTo>
                  <a:pt x="366986" y="196850"/>
                </a:lnTo>
                <a:lnTo>
                  <a:pt x="321384" y="196850"/>
                </a:lnTo>
                <a:lnTo>
                  <a:pt x="337314" y="162559"/>
                </a:lnTo>
                <a:lnTo>
                  <a:pt x="353166" y="127000"/>
                </a:lnTo>
                <a:lnTo>
                  <a:pt x="369267" y="92709"/>
                </a:lnTo>
                <a:lnTo>
                  <a:pt x="385944" y="59689"/>
                </a:lnTo>
                <a:lnTo>
                  <a:pt x="386310" y="58420"/>
                </a:lnTo>
                <a:lnTo>
                  <a:pt x="386573" y="58420"/>
                </a:lnTo>
                <a:lnTo>
                  <a:pt x="386931" y="57150"/>
                </a:lnTo>
                <a:lnTo>
                  <a:pt x="387626" y="55879"/>
                </a:lnTo>
                <a:lnTo>
                  <a:pt x="423381" y="55879"/>
                </a:lnTo>
                <a:lnTo>
                  <a:pt x="417946" y="38100"/>
                </a:lnTo>
                <a:lnTo>
                  <a:pt x="416272" y="31750"/>
                </a:lnTo>
                <a:lnTo>
                  <a:pt x="413875" y="26670"/>
                </a:lnTo>
                <a:lnTo>
                  <a:pt x="409430" y="19050"/>
                </a:lnTo>
                <a:lnTo>
                  <a:pt x="407343" y="19050"/>
                </a:lnTo>
                <a:lnTo>
                  <a:pt x="405528" y="16509"/>
                </a:lnTo>
                <a:lnTo>
                  <a:pt x="401769" y="15239"/>
                </a:lnTo>
                <a:lnTo>
                  <a:pt x="398807" y="11429"/>
                </a:lnTo>
                <a:lnTo>
                  <a:pt x="393907" y="10159"/>
                </a:lnTo>
                <a:lnTo>
                  <a:pt x="392513" y="8889"/>
                </a:lnTo>
                <a:lnTo>
                  <a:pt x="389780" y="7620"/>
                </a:lnTo>
                <a:lnTo>
                  <a:pt x="383797" y="5079"/>
                </a:lnTo>
                <a:lnTo>
                  <a:pt x="380389" y="1270"/>
                </a:lnTo>
                <a:lnTo>
                  <a:pt x="375817" y="0"/>
                </a:lnTo>
                <a:close/>
                <a:moveTo>
                  <a:pt x="423381" y="55879"/>
                </a:moveTo>
                <a:lnTo>
                  <a:pt x="387626" y="55879"/>
                </a:lnTo>
                <a:lnTo>
                  <a:pt x="387910" y="57150"/>
                </a:lnTo>
                <a:lnTo>
                  <a:pt x="426616" y="153670"/>
                </a:lnTo>
                <a:lnTo>
                  <a:pt x="425542" y="153670"/>
                </a:lnTo>
                <a:lnTo>
                  <a:pt x="399713" y="165100"/>
                </a:lnTo>
                <a:lnTo>
                  <a:pt x="374572" y="175259"/>
                </a:lnTo>
                <a:lnTo>
                  <a:pt x="349103" y="186689"/>
                </a:lnTo>
                <a:lnTo>
                  <a:pt x="322434" y="196850"/>
                </a:lnTo>
                <a:lnTo>
                  <a:pt x="366986" y="196850"/>
                </a:lnTo>
                <a:lnTo>
                  <a:pt x="374825" y="193039"/>
                </a:lnTo>
                <a:lnTo>
                  <a:pt x="432335" y="167639"/>
                </a:lnTo>
                <a:lnTo>
                  <a:pt x="464771" y="167639"/>
                </a:lnTo>
                <a:lnTo>
                  <a:pt x="464451" y="166370"/>
                </a:lnTo>
                <a:lnTo>
                  <a:pt x="461807" y="161289"/>
                </a:lnTo>
                <a:lnTo>
                  <a:pt x="460300" y="156209"/>
                </a:lnTo>
                <a:lnTo>
                  <a:pt x="483808" y="146050"/>
                </a:lnTo>
                <a:lnTo>
                  <a:pt x="497604" y="139700"/>
                </a:lnTo>
                <a:lnTo>
                  <a:pt x="454659" y="139700"/>
                </a:lnTo>
                <a:lnTo>
                  <a:pt x="447843" y="120650"/>
                </a:lnTo>
                <a:lnTo>
                  <a:pt x="439993" y="100329"/>
                </a:lnTo>
                <a:lnTo>
                  <a:pt x="432060" y="80009"/>
                </a:lnTo>
                <a:lnTo>
                  <a:pt x="424545" y="59689"/>
                </a:lnTo>
                <a:lnTo>
                  <a:pt x="423381" y="55879"/>
                </a:lnTo>
                <a:close/>
                <a:moveTo>
                  <a:pt x="280906" y="27939"/>
                </a:moveTo>
                <a:lnTo>
                  <a:pt x="278651" y="29209"/>
                </a:lnTo>
                <a:lnTo>
                  <a:pt x="277051" y="29209"/>
                </a:lnTo>
                <a:lnTo>
                  <a:pt x="260303" y="38100"/>
                </a:lnTo>
                <a:lnTo>
                  <a:pt x="221933" y="71120"/>
                </a:lnTo>
                <a:lnTo>
                  <a:pt x="211249" y="107950"/>
                </a:lnTo>
                <a:lnTo>
                  <a:pt x="215368" y="121920"/>
                </a:lnTo>
                <a:lnTo>
                  <a:pt x="214154" y="124459"/>
                </a:lnTo>
                <a:lnTo>
                  <a:pt x="211388" y="127000"/>
                </a:lnTo>
                <a:lnTo>
                  <a:pt x="201114" y="140970"/>
                </a:lnTo>
                <a:lnTo>
                  <a:pt x="192392" y="151129"/>
                </a:lnTo>
                <a:lnTo>
                  <a:pt x="183183" y="162559"/>
                </a:lnTo>
                <a:lnTo>
                  <a:pt x="173188" y="172720"/>
                </a:lnTo>
                <a:lnTo>
                  <a:pt x="194799" y="172720"/>
                </a:lnTo>
                <a:lnTo>
                  <a:pt x="220119" y="139700"/>
                </a:lnTo>
                <a:lnTo>
                  <a:pt x="252957" y="139700"/>
                </a:lnTo>
                <a:lnTo>
                  <a:pt x="250289" y="129539"/>
                </a:lnTo>
                <a:lnTo>
                  <a:pt x="248670" y="118109"/>
                </a:lnTo>
                <a:lnTo>
                  <a:pt x="249449" y="106679"/>
                </a:lnTo>
                <a:lnTo>
                  <a:pt x="261050" y="95250"/>
                </a:lnTo>
                <a:lnTo>
                  <a:pt x="273579" y="83820"/>
                </a:lnTo>
                <a:lnTo>
                  <a:pt x="287333" y="74929"/>
                </a:lnTo>
                <a:lnTo>
                  <a:pt x="302604" y="66039"/>
                </a:lnTo>
                <a:lnTo>
                  <a:pt x="307256" y="63500"/>
                </a:lnTo>
                <a:lnTo>
                  <a:pt x="309629" y="59689"/>
                </a:lnTo>
                <a:lnTo>
                  <a:pt x="313487" y="53339"/>
                </a:lnTo>
                <a:lnTo>
                  <a:pt x="312524" y="52070"/>
                </a:lnTo>
                <a:lnTo>
                  <a:pt x="311430" y="50800"/>
                </a:lnTo>
                <a:lnTo>
                  <a:pt x="280906" y="27939"/>
                </a:lnTo>
                <a:close/>
                <a:moveTo>
                  <a:pt x="149701" y="151129"/>
                </a:moveTo>
                <a:lnTo>
                  <a:pt x="38832" y="151129"/>
                </a:lnTo>
                <a:lnTo>
                  <a:pt x="63109" y="168909"/>
                </a:lnTo>
                <a:lnTo>
                  <a:pt x="67036" y="171450"/>
                </a:lnTo>
                <a:lnTo>
                  <a:pt x="72174" y="167639"/>
                </a:lnTo>
                <a:lnTo>
                  <a:pt x="75932" y="166370"/>
                </a:lnTo>
                <a:lnTo>
                  <a:pt x="91441" y="160020"/>
                </a:lnTo>
                <a:lnTo>
                  <a:pt x="108694" y="158750"/>
                </a:lnTo>
                <a:lnTo>
                  <a:pt x="160546" y="158750"/>
                </a:lnTo>
                <a:lnTo>
                  <a:pt x="155005" y="153670"/>
                </a:lnTo>
                <a:lnTo>
                  <a:pt x="149701" y="151129"/>
                </a:lnTo>
                <a:close/>
                <a:moveTo>
                  <a:pt x="123685" y="69850"/>
                </a:moveTo>
                <a:lnTo>
                  <a:pt x="94559" y="69850"/>
                </a:lnTo>
                <a:lnTo>
                  <a:pt x="95206" y="73659"/>
                </a:lnTo>
                <a:lnTo>
                  <a:pt x="94559" y="76200"/>
                </a:lnTo>
                <a:lnTo>
                  <a:pt x="77163" y="111759"/>
                </a:lnTo>
                <a:lnTo>
                  <a:pt x="41599" y="139700"/>
                </a:lnTo>
                <a:lnTo>
                  <a:pt x="40456" y="139700"/>
                </a:lnTo>
                <a:lnTo>
                  <a:pt x="40034" y="142239"/>
                </a:lnTo>
                <a:lnTo>
                  <a:pt x="38842" y="143509"/>
                </a:lnTo>
                <a:lnTo>
                  <a:pt x="130284" y="143509"/>
                </a:lnTo>
                <a:lnTo>
                  <a:pt x="126464" y="142239"/>
                </a:lnTo>
                <a:lnTo>
                  <a:pt x="109326" y="139700"/>
                </a:lnTo>
                <a:lnTo>
                  <a:pt x="117439" y="128270"/>
                </a:lnTo>
                <a:lnTo>
                  <a:pt x="124761" y="115570"/>
                </a:lnTo>
                <a:lnTo>
                  <a:pt x="130220" y="102870"/>
                </a:lnTo>
                <a:lnTo>
                  <a:pt x="132743" y="86359"/>
                </a:lnTo>
                <a:lnTo>
                  <a:pt x="132958" y="81279"/>
                </a:lnTo>
                <a:lnTo>
                  <a:pt x="131882" y="77470"/>
                </a:lnTo>
                <a:lnTo>
                  <a:pt x="129488" y="74929"/>
                </a:lnTo>
                <a:lnTo>
                  <a:pt x="123685" y="69850"/>
                </a:lnTo>
                <a:close/>
                <a:moveTo>
                  <a:pt x="609273" y="74929"/>
                </a:moveTo>
                <a:lnTo>
                  <a:pt x="607460" y="74929"/>
                </a:lnTo>
                <a:lnTo>
                  <a:pt x="574868" y="87629"/>
                </a:lnTo>
                <a:lnTo>
                  <a:pt x="486206" y="125729"/>
                </a:lnTo>
                <a:lnTo>
                  <a:pt x="454659" y="139700"/>
                </a:lnTo>
                <a:lnTo>
                  <a:pt x="497604" y="139700"/>
                </a:lnTo>
                <a:lnTo>
                  <a:pt x="519678" y="129539"/>
                </a:lnTo>
                <a:lnTo>
                  <a:pt x="555592" y="114300"/>
                </a:lnTo>
                <a:lnTo>
                  <a:pt x="579577" y="102870"/>
                </a:lnTo>
                <a:lnTo>
                  <a:pt x="578410" y="102870"/>
                </a:lnTo>
                <a:lnTo>
                  <a:pt x="579176" y="101600"/>
                </a:lnTo>
                <a:lnTo>
                  <a:pt x="586077" y="99059"/>
                </a:lnTo>
                <a:lnTo>
                  <a:pt x="609593" y="82550"/>
                </a:lnTo>
                <a:lnTo>
                  <a:pt x="610855" y="81279"/>
                </a:lnTo>
                <a:lnTo>
                  <a:pt x="611592" y="78739"/>
                </a:lnTo>
                <a:lnTo>
                  <a:pt x="612774" y="77470"/>
                </a:lnTo>
                <a:lnTo>
                  <a:pt x="609273" y="74929"/>
                </a:lnTo>
                <a:close/>
                <a:moveTo>
                  <a:pt x="21565" y="49529"/>
                </a:moveTo>
                <a:lnTo>
                  <a:pt x="16861" y="49529"/>
                </a:lnTo>
                <a:lnTo>
                  <a:pt x="14802" y="53339"/>
                </a:lnTo>
                <a:lnTo>
                  <a:pt x="12591" y="54609"/>
                </a:lnTo>
                <a:lnTo>
                  <a:pt x="96020" y="54609"/>
                </a:lnTo>
                <a:lnTo>
                  <a:pt x="93245" y="53339"/>
                </a:lnTo>
                <a:lnTo>
                  <a:pt x="28201" y="53339"/>
                </a:lnTo>
                <a:lnTo>
                  <a:pt x="21565" y="49529"/>
                </a:lnTo>
                <a:close/>
                <a:moveTo>
                  <a:pt x="71917" y="45720"/>
                </a:moveTo>
                <a:lnTo>
                  <a:pt x="57454" y="45720"/>
                </a:lnTo>
                <a:lnTo>
                  <a:pt x="41972" y="48259"/>
                </a:lnTo>
                <a:lnTo>
                  <a:pt x="37041" y="49529"/>
                </a:lnTo>
                <a:lnTo>
                  <a:pt x="32455" y="50800"/>
                </a:lnTo>
                <a:lnTo>
                  <a:pt x="28201" y="53339"/>
                </a:lnTo>
                <a:lnTo>
                  <a:pt x="93245" y="53339"/>
                </a:lnTo>
                <a:lnTo>
                  <a:pt x="84919" y="49529"/>
                </a:lnTo>
                <a:lnTo>
                  <a:pt x="71917" y="45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0" name="Group 4"/>
          <p:cNvGrpSpPr/>
          <p:nvPr/>
        </p:nvGrpSpPr>
        <p:grpSpPr>
          <a:xfrm>
            <a:off x="432000" y="1707120"/>
            <a:ext cx="9827640" cy="3116520"/>
            <a:chOff x="432000" y="1707120"/>
            <a:chExt cx="9827640" cy="3116520"/>
          </a:xfrm>
        </p:grpSpPr>
        <p:sp>
          <p:nvSpPr>
            <p:cNvPr id="171" name="CustomShape 5"/>
            <p:cNvSpPr/>
            <p:nvPr/>
          </p:nvSpPr>
          <p:spPr>
            <a:xfrm>
              <a:off x="432000" y="2008440"/>
              <a:ext cx="9827640" cy="281520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" name="CustomShape 6"/>
            <p:cNvSpPr/>
            <p:nvPr/>
          </p:nvSpPr>
          <p:spPr>
            <a:xfrm>
              <a:off x="3468600" y="1719720"/>
              <a:ext cx="6321600" cy="565920"/>
            </a:xfrm>
            <a:custGeom>
              <a:avLst/>
              <a:gdLst/>
              <a:ahLst/>
              <a:cxnLst/>
              <a:rect l="l" t="t" r="r" b="b"/>
              <a:pathLst>
                <a:path w="6322059" h="566419">
                  <a:moveTo>
                    <a:pt x="6249758" y="0"/>
                  </a:moveTo>
                  <a:lnTo>
                    <a:pt x="71995" y="0"/>
                  </a:lnTo>
                  <a:lnTo>
                    <a:pt x="43971" y="5657"/>
                  </a:lnTo>
                  <a:lnTo>
                    <a:pt x="21087" y="21087"/>
                  </a:lnTo>
                  <a:lnTo>
                    <a:pt x="5657" y="43972"/>
                  </a:lnTo>
                  <a:lnTo>
                    <a:pt x="0" y="71997"/>
                  </a:lnTo>
                  <a:lnTo>
                    <a:pt x="0" y="494271"/>
                  </a:lnTo>
                  <a:lnTo>
                    <a:pt x="5657" y="522295"/>
                  </a:lnTo>
                  <a:lnTo>
                    <a:pt x="21087" y="545180"/>
                  </a:lnTo>
                  <a:lnTo>
                    <a:pt x="43971" y="560609"/>
                  </a:lnTo>
                  <a:lnTo>
                    <a:pt x="71995" y="566267"/>
                  </a:lnTo>
                  <a:lnTo>
                    <a:pt x="6249758" y="566267"/>
                  </a:lnTo>
                  <a:lnTo>
                    <a:pt x="6277783" y="560609"/>
                  </a:lnTo>
                  <a:lnTo>
                    <a:pt x="6300667" y="545180"/>
                  </a:lnTo>
                  <a:lnTo>
                    <a:pt x="6316097" y="522295"/>
                  </a:lnTo>
                  <a:lnTo>
                    <a:pt x="6321755" y="494271"/>
                  </a:lnTo>
                  <a:lnTo>
                    <a:pt x="6321755" y="71997"/>
                  </a:lnTo>
                  <a:lnTo>
                    <a:pt x="6316097" y="43972"/>
                  </a:lnTo>
                  <a:lnTo>
                    <a:pt x="6300667" y="21087"/>
                  </a:lnTo>
                  <a:lnTo>
                    <a:pt x="6277783" y="56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" name="CustomShape 7"/>
            <p:cNvSpPr/>
            <p:nvPr/>
          </p:nvSpPr>
          <p:spPr>
            <a:xfrm>
              <a:off x="3456000" y="1707120"/>
              <a:ext cx="6347160" cy="591480"/>
            </a:xfrm>
            <a:custGeom>
              <a:avLst/>
              <a:gdLst/>
              <a:ahLst/>
              <a:cxnLst/>
              <a:rect l="l" t="t" r="r" b="b"/>
              <a:pathLst>
                <a:path w="6347459" h="591819">
                  <a:moveTo>
                    <a:pt x="3173576" y="0"/>
                  </a:moveTo>
                  <a:lnTo>
                    <a:pt x="6262458" y="0"/>
                  </a:lnTo>
                  <a:lnTo>
                    <a:pt x="6295426" y="6655"/>
                  </a:lnTo>
                  <a:lnTo>
                    <a:pt x="6322347" y="24807"/>
                  </a:lnTo>
                  <a:lnTo>
                    <a:pt x="6340499" y="51729"/>
                  </a:lnTo>
                  <a:lnTo>
                    <a:pt x="6347155" y="84697"/>
                  </a:lnTo>
                  <a:lnTo>
                    <a:pt x="6347155" y="506971"/>
                  </a:lnTo>
                  <a:lnTo>
                    <a:pt x="6340499" y="539938"/>
                  </a:lnTo>
                  <a:lnTo>
                    <a:pt x="6322347" y="566860"/>
                  </a:lnTo>
                  <a:lnTo>
                    <a:pt x="6295426" y="585011"/>
                  </a:lnTo>
                  <a:lnTo>
                    <a:pt x="6262458" y="591667"/>
                  </a:lnTo>
                  <a:lnTo>
                    <a:pt x="84695" y="591667"/>
                  </a:lnTo>
                  <a:lnTo>
                    <a:pt x="51728" y="585011"/>
                  </a:lnTo>
                  <a:lnTo>
                    <a:pt x="24806" y="566860"/>
                  </a:lnTo>
                  <a:lnTo>
                    <a:pt x="6655" y="539938"/>
                  </a:lnTo>
                  <a:lnTo>
                    <a:pt x="0" y="506971"/>
                  </a:lnTo>
                  <a:lnTo>
                    <a:pt x="0" y="84697"/>
                  </a:lnTo>
                  <a:lnTo>
                    <a:pt x="6655" y="51729"/>
                  </a:lnTo>
                  <a:lnTo>
                    <a:pt x="24806" y="24807"/>
                  </a:lnTo>
                  <a:lnTo>
                    <a:pt x="51728" y="6655"/>
                  </a:lnTo>
                  <a:lnTo>
                    <a:pt x="84695" y="0"/>
                  </a:lnTo>
                  <a:lnTo>
                    <a:pt x="3173576" y="0"/>
                  </a:lnTo>
                </a:path>
              </a:pathLst>
            </a:custGeom>
            <a:noFill/>
            <a:ln w="25560">
              <a:solidFill>
                <a:srgbClr val="839AC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4" name="CustomShape 8"/>
          <p:cNvSpPr/>
          <p:nvPr/>
        </p:nvSpPr>
        <p:spPr>
          <a:xfrm>
            <a:off x="3445200" y="1757880"/>
            <a:ext cx="6357960" cy="37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es-ES" sz="2400" b="1" strike="noStrike" spc="-77" dirty="0" smtClean="0">
                <a:solidFill>
                  <a:srgbClr val="D24269"/>
                </a:solidFill>
                <a:latin typeface="Calibri"/>
              </a:rPr>
              <a:t>1.232 </a:t>
            </a:r>
            <a:r>
              <a:rPr lang="es-ES" sz="2400" b="0" strike="noStrike" spc="9" dirty="0" err="1">
                <a:solidFill>
                  <a:srgbClr val="839AC7"/>
                </a:solidFill>
                <a:latin typeface="Calibri"/>
              </a:rPr>
              <a:t>professionals</a:t>
            </a:r>
            <a:r>
              <a:rPr lang="es-ES" sz="2400" b="0" strike="noStrike" spc="9" dirty="0">
                <a:solidFill>
                  <a:srgbClr val="839AC7"/>
                </a:solidFill>
                <a:latin typeface="Calibri"/>
              </a:rPr>
              <a:t>* </a:t>
            </a:r>
            <a:r>
              <a:rPr lang="es-ES" sz="2400" b="1" strike="noStrike" spc="-24" dirty="0">
                <a:solidFill>
                  <a:srgbClr val="839AC7"/>
                </a:solidFill>
                <a:latin typeface="Calibri"/>
              </a:rPr>
              <a:t>· </a:t>
            </a:r>
            <a:r>
              <a:rPr lang="es-ES" sz="2400" b="1" strike="noStrike" spc="-24" dirty="0" smtClean="0">
                <a:solidFill>
                  <a:srgbClr val="D24269"/>
                </a:solidFill>
                <a:latin typeface="Calibri"/>
              </a:rPr>
              <a:t>94</a:t>
            </a:r>
            <a:r>
              <a:rPr lang="es-ES" sz="2400" b="1" strike="noStrike" spc="-137" dirty="0" smtClean="0">
                <a:solidFill>
                  <a:srgbClr val="D24269"/>
                </a:solidFill>
                <a:latin typeface="Calibri"/>
              </a:rPr>
              <a:t>.8 </a:t>
            </a:r>
            <a:r>
              <a:rPr lang="es-ES" sz="2400" b="1" strike="noStrike" spc="12" dirty="0" smtClean="0">
                <a:solidFill>
                  <a:srgbClr val="D24269"/>
                </a:solidFill>
                <a:latin typeface="Calibri"/>
              </a:rPr>
              <a:t>M € </a:t>
            </a:r>
            <a:r>
              <a:rPr lang="es-ES" sz="2400" b="0" strike="noStrike" spc="18" dirty="0" err="1" smtClean="0">
                <a:solidFill>
                  <a:srgbClr val="839AC7"/>
                </a:solidFill>
                <a:latin typeface="Calibri"/>
              </a:rPr>
              <a:t>ingressos</a:t>
            </a:r>
            <a:r>
              <a:rPr lang="es-ES" sz="2400" b="0" strike="noStrike" spc="-168" smtClean="0">
                <a:solidFill>
                  <a:srgbClr val="839AC7"/>
                </a:solidFill>
                <a:latin typeface="Calibri"/>
              </a:rPr>
              <a:t> </a:t>
            </a:r>
            <a:r>
              <a:rPr lang="es-ES" sz="2400" b="0" strike="noStrike" spc="-89" smtClean="0">
                <a:solidFill>
                  <a:srgbClr val="839AC7"/>
                </a:solidFill>
                <a:latin typeface="Calibri"/>
              </a:rPr>
              <a:t>2021</a:t>
            </a:r>
            <a:endParaRPr lang="es-ES" sz="2400" b="0" strike="noStrike" spc="-1" dirty="0">
              <a:latin typeface="Arial"/>
            </a:endParaRPr>
          </a:p>
        </p:txBody>
      </p:sp>
      <p:grpSp>
        <p:nvGrpSpPr>
          <p:cNvPr id="175" name="Group 9"/>
          <p:cNvGrpSpPr/>
          <p:nvPr/>
        </p:nvGrpSpPr>
        <p:grpSpPr>
          <a:xfrm>
            <a:off x="432000" y="5073480"/>
            <a:ext cx="209520" cy="1985760"/>
            <a:chOff x="432000" y="5073480"/>
            <a:chExt cx="209520" cy="1985760"/>
          </a:xfrm>
        </p:grpSpPr>
        <p:sp>
          <p:nvSpPr>
            <p:cNvPr id="176" name="CustomShape 10"/>
            <p:cNvSpPr/>
            <p:nvPr/>
          </p:nvSpPr>
          <p:spPr>
            <a:xfrm>
              <a:off x="432000" y="5073480"/>
              <a:ext cx="209520" cy="20952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" name="CustomShape 11"/>
            <p:cNvSpPr/>
            <p:nvPr/>
          </p:nvSpPr>
          <p:spPr>
            <a:xfrm>
              <a:off x="432000" y="5327280"/>
              <a:ext cx="209520" cy="20952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" name="CustomShape 12"/>
            <p:cNvSpPr/>
            <p:nvPr/>
          </p:nvSpPr>
          <p:spPr>
            <a:xfrm>
              <a:off x="432000" y="5581080"/>
              <a:ext cx="209520" cy="20952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" name="CustomShape 13"/>
            <p:cNvSpPr/>
            <p:nvPr/>
          </p:nvSpPr>
          <p:spPr>
            <a:xfrm>
              <a:off x="432000" y="5834880"/>
              <a:ext cx="209520" cy="20952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" name="CustomShape 14"/>
            <p:cNvSpPr/>
            <p:nvPr/>
          </p:nvSpPr>
          <p:spPr>
            <a:xfrm>
              <a:off x="432000" y="6088680"/>
              <a:ext cx="209520" cy="20952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" name="CustomShape 15"/>
            <p:cNvSpPr/>
            <p:nvPr/>
          </p:nvSpPr>
          <p:spPr>
            <a:xfrm>
              <a:off x="432000" y="6342480"/>
              <a:ext cx="209520" cy="20952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16"/>
            <p:cNvSpPr/>
            <p:nvPr/>
          </p:nvSpPr>
          <p:spPr>
            <a:xfrm>
              <a:off x="432000" y="6595920"/>
              <a:ext cx="209520" cy="20952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" name="CustomShape 17"/>
            <p:cNvSpPr/>
            <p:nvPr/>
          </p:nvSpPr>
          <p:spPr>
            <a:xfrm>
              <a:off x="432000" y="6849720"/>
              <a:ext cx="209520" cy="20952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4" name="CustomShape 18"/>
          <p:cNvSpPr/>
          <p:nvPr/>
        </p:nvSpPr>
        <p:spPr>
          <a:xfrm>
            <a:off x="485640" y="4985640"/>
            <a:ext cx="106920" cy="20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6200" rIns="0" bIns="0"/>
          <a:lstStyle/>
          <a:p>
            <a:pPr marL="28080">
              <a:lnSpc>
                <a:spcPct val="100000"/>
              </a:lnSpc>
              <a:spcBef>
                <a:spcPts val="836"/>
              </a:spcBef>
            </a:pPr>
            <a:r>
              <a:rPr lang="es-ES" sz="1050" b="1" strike="noStrike" spc="-137">
                <a:solidFill>
                  <a:srgbClr val="FFFFFF"/>
                </a:solidFill>
                <a:latin typeface="Calibri"/>
              </a:rPr>
              <a:t>1</a:t>
            </a:r>
            <a:endParaRPr lang="es-ES" sz="1050" b="0" strike="noStrike" spc="-1">
              <a:latin typeface="Arial"/>
            </a:endParaRPr>
          </a:p>
          <a:p>
            <a:pPr marL="18360">
              <a:lnSpc>
                <a:spcPct val="100000"/>
              </a:lnSpc>
              <a:spcBef>
                <a:spcPts val="734"/>
              </a:spcBef>
            </a:pPr>
            <a:r>
              <a:rPr lang="es-ES" sz="1050" b="1" strike="noStrike" spc="9">
                <a:solidFill>
                  <a:srgbClr val="FFFFFF"/>
                </a:solidFill>
                <a:latin typeface="Calibri"/>
              </a:rPr>
              <a:t>2</a:t>
            </a:r>
            <a:endParaRPr lang="es-ES" sz="1050" b="0" strike="noStrike" spc="-1">
              <a:latin typeface="Arial"/>
            </a:endParaRPr>
          </a:p>
          <a:p>
            <a:pPr marL="22320">
              <a:lnSpc>
                <a:spcPct val="100000"/>
              </a:lnSpc>
              <a:spcBef>
                <a:spcPts val="740"/>
              </a:spcBef>
            </a:pPr>
            <a:r>
              <a:rPr lang="es-ES" sz="1050" b="1" strike="noStrike" spc="-43">
                <a:solidFill>
                  <a:srgbClr val="FFFFFF"/>
                </a:solidFill>
                <a:latin typeface="Calibri"/>
              </a:rPr>
              <a:t>3</a:t>
            </a:r>
            <a:endParaRPr lang="es-ES" sz="105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34"/>
              </a:spcBef>
            </a:pPr>
            <a:r>
              <a:rPr lang="es-ES" sz="1050" b="1" strike="noStrike" spc="109">
                <a:solidFill>
                  <a:srgbClr val="FFFFFF"/>
                </a:solidFill>
                <a:latin typeface="Calibri"/>
              </a:rPr>
              <a:t>4</a:t>
            </a:r>
            <a:endParaRPr lang="es-ES" sz="1050" b="0" strike="noStrike" spc="-1">
              <a:latin typeface="Arial"/>
            </a:endParaRPr>
          </a:p>
          <a:p>
            <a:pPr marL="22320">
              <a:lnSpc>
                <a:spcPct val="100000"/>
              </a:lnSpc>
              <a:spcBef>
                <a:spcPts val="740"/>
              </a:spcBef>
            </a:pPr>
            <a:r>
              <a:rPr lang="es-ES" sz="1050" b="1" strike="noStrike" spc="-49">
                <a:solidFill>
                  <a:srgbClr val="FFFFFF"/>
                </a:solidFill>
                <a:latin typeface="Calibri"/>
              </a:rPr>
              <a:t>5</a:t>
            </a:r>
            <a:endParaRPr lang="es-ES" sz="1050" b="0" strike="noStrike" spc="-1">
              <a:latin typeface="Arial"/>
            </a:endParaRPr>
          </a:p>
          <a:p>
            <a:pPr marL="16560">
              <a:lnSpc>
                <a:spcPct val="100000"/>
              </a:lnSpc>
              <a:spcBef>
                <a:spcPts val="734"/>
              </a:spcBef>
            </a:pPr>
            <a:r>
              <a:rPr lang="es-ES" sz="1050" b="1" strike="noStrike" spc="49">
                <a:solidFill>
                  <a:srgbClr val="FFFFFF"/>
                </a:solidFill>
                <a:latin typeface="Calibri"/>
              </a:rPr>
              <a:t>6</a:t>
            </a:r>
            <a:endParaRPr lang="es-ES" sz="1050" b="0" strike="noStrike" spc="-1">
              <a:latin typeface="Arial"/>
            </a:endParaRPr>
          </a:p>
          <a:p>
            <a:pPr marL="19800">
              <a:lnSpc>
                <a:spcPct val="100000"/>
              </a:lnSpc>
              <a:spcBef>
                <a:spcPts val="740"/>
              </a:spcBef>
            </a:pPr>
            <a:r>
              <a:rPr lang="es-ES" sz="1050" b="1" strike="noStrike" spc="-24">
                <a:solidFill>
                  <a:srgbClr val="FFFFFF"/>
                </a:solidFill>
                <a:latin typeface="Calibri"/>
              </a:rPr>
              <a:t>7</a:t>
            </a:r>
            <a:endParaRPr lang="es-ES" sz="1050" b="0" strike="noStrike" spc="-1">
              <a:latin typeface="Arial"/>
            </a:endParaRPr>
          </a:p>
          <a:p>
            <a:pPr marL="15840">
              <a:lnSpc>
                <a:spcPct val="100000"/>
              </a:lnSpc>
              <a:spcBef>
                <a:spcPts val="740"/>
              </a:spcBef>
            </a:pPr>
            <a:r>
              <a:rPr lang="es-ES" sz="1050" b="1" strike="noStrike" spc="38">
                <a:solidFill>
                  <a:srgbClr val="FFFFFF"/>
                </a:solidFill>
                <a:latin typeface="Calibri"/>
              </a:rPr>
              <a:t>8</a:t>
            </a:r>
            <a:endParaRPr lang="es-ES" sz="1050" b="0" strike="noStrike" spc="-1">
              <a:latin typeface="Arial"/>
            </a:endParaRPr>
          </a:p>
        </p:txBody>
      </p:sp>
      <p:grpSp>
        <p:nvGrpSpPr>
          <p:cNvPr id="185" name="Group 19"/>
          <p:cNvGrpSpPr/>
          <p:nvPr/>
        </p:nvGrpSpPr>
        <p:grpSpPr>
          <a:xfrm>
            <a:off x="5388120" y="5073480"/>
            <a:ext cx="209520" cy="1985760"/>
            <a:chOff x="5388120" y="5073480"/>
            <a:chExt cx="209520" cy="1985760"/>
          </a:xfrm>
        </p:grpSpPr>
        <p:sp>
          <p:nvSpPr>
            <p:cNvPr id="186" name="CustomShape 20"/>
            <p:cNvSpPr/>
            <p:nvPr/>
          </p:nvSpPr>
          <p:spPr>
            <a:xfrm>
              <a:off x="5388120" y="5073480"/>
              <a:ext cx="209520" cy="20952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" name="CustomShape 21"/>
            <p:cNvSpPr/>
            <p:nvPr/>
          </p:nvSpPr>
          <p:spPr>
            <a:xfrm>
              <a:off x="5388120" y="5327280"/>
              <a:ext cx="209520" cy="20952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" name="CustomShape 22"/>
            <p:cNvSpPr/>
            <p:nvPr/>
          </p:nvSpPr>
          <p:spPr>
            <a:xfrm>
              <a:off x="5388120" y="5581080"/>
              <a:ext cx="209520" cy="20952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" name="CustomShape 23"/>
            <p:cNvSpPr/>
            <p:nvPr/>
          </p:nvSpPr>
          <p:spPr>
            <a:xfrm>
              <a:off x="5388120" y="5834880"/>
              <a:ext cx="209520" cy="20952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" name="CustomShape 24"/>
            <p:cNvSpPr/>
            <p:nvPr/>
          </p:nvSpPr>
          <p:spPr>
            <a:xfrm>
              <a:off x="5388120" y="6088680"/>
              <a:ext cx="209520" cy="20952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" name="CustomShape 25"/>
            <p:cNvSpPr/>
            <p:nvPr/>
          </p:nvSpPr>
          <p:spPr>
            <a:xfrm>
              <a:off x="5388120" y="6342480"/>
              <a:ext cx="209520" cy="20952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" name="CustomShape 26"/>
            <p:cNvSpPr/>
            <p:nvPr/>
          </p:nvSpPr>
          <p:spPr>
            <a:xfrm>
              <a:off x="5388120" y="6595920"/>
              <a:ext cx="209520" cy="20952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" name="CustomShape 27"/>
            <p:cNvSpPr/>
            <p:nvPr/>
          </p:nvSpPr>
          <p:spPr>
            <a:xfrm>
              <a:off x="5388120" y="6849720"/>
              <a:ext cx="209520" cy="20952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4" name="CustomShape 28"/>
          <p:cNvSpPr/>
          <p:nvPr/>
        </p:nvSpPr>
        <p:spPr>
          <a:xfrm>
            <a:off x="5416920" y="4985640"/>
            <a:ext cx="156960" cy="20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6200" rIns="0" bIns="0"/>
          <a:lstStyle/>
          <a:p>
            <a:pPr marL="41400">
              <a:lnSpc>
                <a:spcPct val="100000"/>
              </a:lnSpc>
              <a:spcBef>
                <a:spcPts val="836"/>
              </a:spcBef>
            </a:pPr>
            <a:r>
              <a:rPr lang="es-ES" sz="1050" b="1" strike="noStrike" spc="49" dirty="0">
                <a:solidFill>
                  <a:srgbClr val="FFFFFF"/>
                </a:solidFill>
                <a:latin typeface="Calibri"/>
              </a:rPr>
              <a:t>9</a:t>
            </a:r>
            <a:endParaRPr lang="es-ES" sz="105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34"/>
              </a:spcBef>
            </a:pPr>
            <a:r>
              <a:rPr lang="es-ES" sz="1050" b="1" strike="noStrike" spc="-137" dirty="0">
                <a:solidFill>
                  <a:srgbClr val="FFFFFF"/>
                </a:solidFill>
                <a:latin typeface="Calibri"/>
              </a:rPr>
              <a:t>1</a:t>
            </a:r>
            <a:r>
              <a:rPr lang="es-ES" sz="1050" b="1" strike="noStrike" spc="89" dirty="0">
                <a:solidFill>
                  <a:srgbClr val="FFFFFF"/>
                </a:solidFill>
                <a:latin typeface="Calibri"/>
              </a:rPr>
              <a:t>0</a:t>
            </a:r>
            <a:endParaRPr lang="es-ES" sz="1050" b="0" strike="noStrike" spc="-1" dirty="0">
              <a:latin typeface="Arial"/>
            </a:endParaRPr>
          </a:p>
          <a:p>
            <a:pPr marL="28440">
              <a:lnSpc>
                <a:spcPct val="100000"/>
              </a:lnSpc>
              <a:spcBef>
                <a:spcPts val="740"/>
              </a:spcBef>
            </a:pPr>
            <a:r>
              <a:rPr lang="es-ES" sz="1050" b="1" strike="noStrike" spc="-137" dirty="0">
                <a:solidFill>
                  <a:srgbClr val="FFFFFF"/>
                </a:solidFill>
                <a:latin typeface="Calibri"/>
              </a:rPr>
              <a:t>11</a:t>
            </a:r>
            <a:endParaRPr lang="es-ES" sz="1050" b="0" strike="noStrike" spc="-1" dirty="0">
              <a:latin typeface="Arial"/>
            </a:endParaRPr>
          </a:p>
          <a:p>
            <a:pPr marL="17640">
              <a:lnSpc>
                <a:spcPct val="100000"/>
              </a:lnSpc>
              <a:spcBef>
                <a:spcPts val="734"/>
              </a:spcBef>
            </a:pPr>
            <a:r>
              <a:rPr lang="es-ES" sz="1050" b="1" strike="noStrike" spc="-63" dirty="0">
                <a:solidFill>
                  <a:srgbClr val="FFFFFF"/>
                </a:solidFill>
                <a:latin typeface="Calibri"/>
              </a:rPr>
              <a:t>12</a:t>
            </a:r>
            <a:endParaRPr lang="es-ES" sz="1050" b="0" strike="noStrike" spc="-1" dirty="0">
              <a:latin typeface="Arial"/>
            </a:endParaRPr>
          </a:p>
          <a:p>
            <a:pPr marL="22320">
              <a:lnSpc>
                <a:spcPct val="100000"/>
              </a:lnSpc>
              <a:spcBef>
                <a:spcPts val="740"/>
              </a:spcBef>
            </a:pPr>
            <a:r>
              <a:rPr lang="es-ES" sz="1050" b="1" strike="noStrike" spc="-94" dirty="0">
                <a:solidFill>
                  <a:srgbClr val="FFFFFF"/>
                </a:solidFill>
                <a:latin typeface="Calibri"/>
              </a:rPr>
              <a:t>13</a:t>
            </a:r>
            <a:endParaRPr lang="es-ES" sz="105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34"/>
              </a:spcBef>
            </a:pPr>
            <a:r>
              <a:rPr lang="es-ES" sz="1050" b="1" strike="noStrike" spc="-137" dirty="0">
                <a:solidFill>
                  <a:srgbClr val="FFFFFF"/>
                </a:solidFill>
                <a:latin typeface="Calibri"/>
              </a:rPr>
              <a:t>1</a:t>
            </a:r>
            <a:r>
              <a:rPr lang="es-ES" sz="1050" b="1" strike="noStrike" spc="109" dirty="0">
                <a:solidFill>
                  <a:srgbClr val="FFFFFF"/>
                </a:solidFill>
                <a:latin typeface="Calibri"/>
              </a:rPr>
              <a:t>4</a:t>
            </a:r>
            <a:endParaRPr lang="es-ES" sz="1050" b="0" strike="noStrike" spc="-1" dirty="0">
              <a:latin typeface="Arial"/>
            </a:endParaRPr>
          </a:p>
          <a:p>
            <a:pPr marL="22320">
              <a:lnSpc>
                <a:spcPct val="100000"/>
              </a:lnSpc>
              <a:spcBef>
                <a:spcPts val="740"/>
              </a:spcBef>
            </a:pPr>
            <a:r>
              <a:rPr lang="es-ES" sz="1050" b="1" strike="noStrike" spc="-94" dirty="0">
                <a:solidFill>
                  <a:srgbClr val="FFFFFF"/>
                </a:solidFill>
                <a:latin typeface="Calibri"/>
              </a:rPr>
              <a:t>15</a:t>
            </a:r>
            <a:endParaRPr lang="es-ES" sz="1050" b="0" strike="noStrike" spc="-1" dirty="0">
              <a:latin typeface="Arial"/>
            </a:endParaRPr>
          </a:p>
          <a:p>
            <a:pPr marL="15840">
              <a:lnSpc>
                <a:spcPct val="100000"/>
              </a:lnSpc>
              <a:spcBef>
                <a:spcPts val="740"/>
              </a:spcBef>
            </a:pPr>
            <a:r>
              <a:rPr lang="es-ES" sz="1050" b="1" strike="noStrike" spc="-137" dirty="0">
                <a:solidFill>
                  <a:srgbClr val="FFFFFF"/>
                </a:solidFill>
                <a:latin typeface="Calibri"/>
              </a:rPr>
              <a:t>1</a:t>
            </a:r>
            <a:r>
              <a:rPr lang="es-ES" sz="1050" b="1" strike="noStrike" spc="49" dirty="0">
                <a:solidFill>
                  <a:srgbClr val="FFFFFF"/>
                </a:solidFill>
                <a:latin typeface="Calibri"/>
              </a:rPr>
              <a:t>6</a:t>
            </a:r>
            <a:endParaRPr lang="es-ES" sz="1050" b="0" strike="noStrike" spc="-1" dirty="0">
              <a:latin typeface="Arial"/>
            </a:endParaRPr>
          </a:p>
        </p:txBody>
      </p:sp>
      <p:sp>
        <p:nvSpPr>
          <p:cNvPr id="195" name="CustomShape 29"/>
          <p:cNvSpPr/>
          <p:nvPr/>
        </p:nvSpPr>
        <p:spPr>
          <a:xfrm>
            <a:off x="687960" y="5022720"/>
            <a:ext cx="4352040" cy="20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20" rIns="0" bIns="0"/>
          <a:lstStyle/>
          <a:p>
            <a:pPr marL="12600">
              <a:lnSpc>
                <a:spcPct val="104000"/>
              </a:lnSpc>
              <a:spcBef>
                <a:spcPts val="20"/>
              </a:spcBef>
            </a:pPr>
            <a:r>
              <a:rPr lang="es-ES" sz="1600" b="1" strike="noStrike" spc="52" dirty="0">
                <a:solidFill>
                  <a:srgbClr val="D24269"/>
                </a:solidFill>
                <a:latin typeface="Calibri"/>
              </a:rPr>
              <a:t>Hospital </a:t>
            </a:r>
            <a:r>
              <a:rPr lang="es-ES" sz="1600" b="1" strike="noStrike" spc="32" dirty="0">
                <a:solidFill>
                  <a:srgbClr val="D24269"/>
                </a:solidFill>
                <a:latin typeface="Calibri"/>
              </a:rPr>
              <a:t>Municipal </a:t>
            </a:r>
            <a:r>
              <a:rPr lang="es-ES" sz="1600" b="1" strike="noStrike" spc="29" dirty="0">
                <a:solidFill>
                  <a:srgbClr val="D24269"/>
                </a:solidFill>
                <a:latin typeface="Calibri"/>
              </a:rPr>
              <a:t>de</a:t>
            </a:r>
            <a:r>
              <a:rPr lang="es-ES" sz="1600" b="1" strike="noStrike" spc="-228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29" dirty="0">
                <a:solidFill>
                  <a:srgbClr val="D24269"/>
                </a:solidFill>
                <a:latin typeface="Calibri"/>
              </a:rPr>
              <a:t>Badalona  </a:t>
            </a:r>
            <a:endParaRPr lang="es-ES" sz="1600" b="1" strike="noStrike" spc="29" dirty="0" smtClean="0">
              <a:solidFill>
                <a:srgbClr val="D24269"/>
              </a:solidFill>
              <a:latin typeface="Calibri"/>
            </a:endParaRPr>
          </a:p>
          <a:p>
            <a:pPr marL="12600">
              <a:lnSpc>
                <a:spcPct val="104000"/>
              </a:lnSpc>
              <a:spcBef>
                <a:spcPts val="20"/>
              </a:spcBef>
            </a:pPr>
            <a:r>
              <a:rPr lang="es-ES" sz="1600" b="1" strike="noStrike" spc="43" dirty="0" smtClean="0">
                <a:solidFill>
                  <a:srgbClr val="D24269"/>
                </a:solidFill>
                <a:latin typeface="Calibri"/>
              </a:rPr>
              <a:t>Centre </a:t>
            </a:r>
            <a:r>
              <a:rPr lang="es-ES" sz="1600" b="1" strike="noStrike" spc="38" dirty="0" err="1">
                <a:solidFill>
                  <a:srgbClr val="D24269"/>
                </a:solidFill>
                <a:latin typeface="Calibri"/>
              </a:rPr>
              <a:t>Sociosanitari</a:t>
            </a:r>
            <a:r>
              <a:rPr lang="es-ES" sz="1600" b="1" strike="noStrike" spc="38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52" dirty="0">
                <a:solidFill>
                  <a:srgbClr val="D24269"/>
                </a:solidFill>
                <a:latin typeface="Calibri"/>
              </a:rPr>
              <a:t>El</a:t>
            </a:r>
            <a:r>
              <a:rPr lang="es-ES" sz="1600" b="1" strike="noStrike" spc="-174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49" dirty="0">
                <a:solidFill>
                  <a:srgbClr val="D24269"/>
                </a:solidFill>
                <a:latin typeface="Calibri"/>
              </a:rPr>
              <a:t>Carme</a:t>
            </a:r>
            <a:endParaRPr lang="es-ES" sz="1600" b="0" strike="noStrike" spc="-1" dirty="0">
              <a:latin typeface="Arial"/>
            </a:endParaRPr>
          </a:p>
          <a:p>
            <a:pPr marL="12600">
              <a:lnSpc>
                <a:spcPct val="104000"/>
              </a:lnSpc>
            </a:pPr>
            <a:r>
              <a:rPr lang="es-ES" sz="1600" b="1" strike="noStrike" spc="43" dirty="0">
                <a:solidFill>
                  <a:srgbClr val="D24269"/>
                </a:solidFill>
                <a:latin typeface="Calibri"/>
              </a:rPr>
              <a:t>Centre </a:t>
            </a:r>
            <a:r>
              <a:rPr lang="es-ES" sz="1600" b="1" strike="noStrike" spc="12" dirty="0" err="1">
                <a:solidFill>
                  <a:srgbClr val="D24269"/>
                </a:solidFill>
                <a:latin typeface="Calibri"/>
              </a:rPr>
              <a:t>d’Atenció</a:t>
            </a:r>
            <a:r>
              <a:rPr lang="es-ES" sz="1600" b="1" strike="noStrike" spc="12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38" dirty="0" err="1">
                <a:solidFill>
                  <a:srgbClr val="D24269"/>
                </a:solidFill>
                <a:latin typeface="Calibri"/>
              </a:rPr>
              <a:t>Primària</a:t>
            </a:r>
            <a:r>
              <a:rPr lang="es-ES" sz="1600" b="1" strike="noStrike" spc="38" dirty="0">
                <a:solidFill>
                  <a:srgbClr val="D24269"/>
                </a:solidFill>
                <a:latin typeface="Calibri"/>
              </a:rPr>
              <a:t> Martí </a:t>
            </a:r>
            <a:r>
              <a:rPr lang="es-ES" sz="1600" b="1" strike="noStrike" spc="52" dirty="0">
                <a:solidFill>
                  <a:srgbClr val="D24269"/>
                </a:solidFill>
                <a:latin typeface="Calibri"/>
              </a:rPr>
              <a:t>i </a:t>
            </a:r>
            <a:r>
              <a:rPr lang="es-ES" sz="1600" b="1" strike="noStrike" spc="24" dirty="0" err="1">
                <a:solidFill>
                  <a:srgbClr val="D24269"/>
                </a:solidFill>
                <a:latin typeface="Calibri"/>
              </a:rPr>
              <a:t>Julià</a:t>
            </a:r>
            <a:r>
              <a:rPr lang="es-ES" sz="1600" b="1" strike="noStrike" spc="24" dirty="0">
                <a:solidFill>
                  <a:srgbClr val="D24269"/>
                </a:solidFill>
                <a:latin typeface="Calibri"/>
              </a:rPr>
              <a:t>  </a:t>
            </a:r>
            <a:endParaRPr lang="es-ES" sz="1600" b="1" strike="noStrike" spc="24" dirty="0" smtClean="0">
              <a:solidFill>
                <a:srgbClr val="D24269"/>
              </a:solidFill>
              <a:latin typeface="Calibri"/>
            </a:endParaRPr>
          </a:p>
          <a:p>
            <a:pPr marL="12600">
              <a:lnSpc>
                <a:spcPct val="104000"/>
              </a:lnSpc>
            </a:pPr>
            <a:r>
              <a:rPr lang="es-ES" sz="1600" b="1" strike="noStrike" spc="43" dirty="0" smtClean="0">
                <a:solidFill>
                  <a:srgbClr val="D24269"/>
                </a:solidFill>
                <a:latin typeface="Calibri"/>
              </a:rPr>
              <a:t>Centre </a:t>
            </a:r>
            <a:r>
              <a:rPr lang="es-ES" sz="1600" b="1" strike="noStrike" spc="12" dirty="0" err="1">
                <a:solidFill>
                  <a:srgbClr val="D24269"/>
                </a:solidFill>
                <a:latin typeface="Calibri"/>
              </a:rPr>
              <a:t>d’Atenció</a:t>
            </a:r>
            <a:r>
              <a:rPr lang="es-ES" sz="1600" b="1" strike="noStrike" spc="12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38" dirty="0" err="1">
                <a:solidFill>
                  <a:srgbClr val="D24269"/>
                </a:solidFill>
                <a:latin typeface="Calibri"/>
              </a:rPr>
              <a:t>Primària</a:t>
            </a:r>
            <a:r>
              <a:rPr lang="es-ES" sz="1600" b="1" strike="noStrike" spc="-148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38" dirty="0" err="1">
                <a:solidFill>
                  <a:srgbClr val="D24269"/>
                </a:solidFill>
                <a:latin typeface="Calibri"/>
              </a:rPr>
              <a:t>Progrés-Raval</a:t>
            </a:r>
            <a:r>
              <a:rPr lang="es-ES" sz="1600" b="1" strike="noStrike" spc="38" dirty="0">
                <a:solidFill>
                  <a:srgbClr val="D24269"/>
                </a:solidFill>
                <a:latin typeface="Calibri"/>
              </a:rPr>
              <a:t>  </a:t>
            </a:r>
            <a:endParaRPr lang="es-ES" sz="1600" b="1" strike="noStrike" spc="38" dirty="0" smtClean="0">
              <a:solidFill>
                <a:srgbClr val="D24269"/>
              </a:solidFill>
              <a:latin typeface="Calibri"/>
            </a:endParaRPr>
          </a:p>
          <a:p>
            <a:pPr marL="12600">
              <a:lnSpc>
                <a:spcPct val="104000"/>
              </a:lnSpc>
            </a:pPr>
            <a:r>
              <a:rPr lang="es-ES" sz="1600" b="1" strike="noStrike" spc="43" dirty="0" smtClean="0">
                <a:solidFill>
                  <a:srgbClr val="D24269"/>
                </a:solidFill>
                <a:latin typeface="Calibri"/>
              </a:rPr>
              <a:t>Centre </a:t>
            </a:r>
            <a:r>
              <a:rPr lang="es-ES" sz="1600" b="1" strike="noStrike" spc="12" dirty="0" err="1">
                <a:solidFill>
                  <a:srgbClr val="D24269"/>
                </a:solidFill>
                <a:latin typeface="Calibri"/>
              </a:rPr>
              <a:t>d’Atenció</a:t>
            </a:r>
            <a:r>
              <a:rPr lang="es-ES" sz="1600" b="1" strike="noStrike" spc="12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38" dirty="0" err="1">
                <a:solidFill>
                  <a:srgbClr val="D24269"/>
                </a:solidFill>
                <a:latin typeface="Calibri"/>
              </a:rPr>
              <a:t>Primària</a:t>
            </a:r>
            <a:r>
              <a:rPr lang="es-ES" sz="1600" b="1" strike="noStrike" spc="38" dirty="0">
                <a:solidFill>
                  <a:srgbClr val="D24269"/>
                </a:solidFill>
                <a:latin typeface="Calibri"/>
              </a:rPr>
              <a:t> Nova</a:t>
            </a:r>
            <a:r>
              <a:rPr lang="es-ES" sz="1600" b="1" strike="noStrike" spc="-199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38" dirty="0" err="1">
                <a:solidFill>
                  <a:srgbClr val="D24269"/>
                </a:solidFill>
                <a:latin typeface="Calibri"/>
              </a:rPr>
              <a:t>Lloreda</a:t>
            </a:r>
            <a:endParaRPr lang="es-ES" sz="1600" b="0" strike="noStrike" spc="-1" dirty="0">
              <a:latin typeface="Arial"/>
            </a:endParaRPr>
          </a:p>
          <a:p>
            <a:pPr marL="12600">
              <a:lnSpc>
                <a:spcPct val="104000"/>
              </a:lnSpc>
            </a:pPr>
            <a:r>
              <a:rPr lang="es-ES" sz="1600" b="1" strike="noStrike" spc="43" dirty="0">
                <a:solidFill>
                  <a:srgbClr val="D24269"/>
                </a:solidFill>
                <a:latin typeface="Calibri"/>
              </a:rPr>
              <a:t>Centre </a:t>
            </a:r>
            <a:r>
              <a:rPr lang="es-ES" sz="1600" b="1" strike="noStrike" spc="12" dirty="0" err="1">
                <a:solidFill>
                  <a:srgbClr val="D24269"/>
                </a:solidFill>
                <a:latin typeface="Calibri"/>
              </a:rPr>
              <a:t>d’Atenció</a:t>
            </a:r>
            <a:r>
              <a:rPr lang="es-ES" sz="1600" b="1" strike="noStrike" spc="12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38" dirty="0" err="1">
                <a:solidFill>
                  <a:srgbClr val="D24269"/>
                </a:solidFill>
                <a:latin typeface="Calibri"/>
              </a:rPr>
              <a:t>Primària</a:t>
            </a:r>
            <a:r>
              <a:rPr lang="es-ES" sz="1600" b="1" strike="noStrike" spc="-111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32" dirty="0" err="1">
                <a:solidFill>
                  <a:srgbClr val="D24269"/>
                </a:solidFill>
                <a:latin typeface="Calibri"/>
              </a:rPr>
              <a:t>Apenins-Montigalà</a:t>
            </a:r>
            <a:r>
              <a:rPr lang="es-ES" sz="1600" b="1" strike="noStrike" spc="32" dirty="0">
                <a:solidFill>
                  <a:srgbClr val="D24269"/>
                </a:solidFill>
                <a:latin typeface="Calibri"/>
              </a:rPr>
              <a:t>  </a:t>
            </a:r>
            <a:r>
              <a:rPr lang="es-ES" sz="1600" b="1" strike="noStrike" spc="43" dirty="0">
                <a:solidFill>
                  <a:srgbClr val="D24269"/>
                </a:solidFill>
                <a:latin typeface="Calibri"/>
              </a:rPr>
              <a:t>Centre </a:t>
            </a:r>
            <a:r>
              <a:rPr lang="es-ES" sz="1600" b="1" strike="noStrike" spc="12" dirty="0" err="1">
                <a:solidFill>
                  <a:srgbClr val="D24269"/>
                </a:solidFill>
                <a:latin typeface="Calibri"/>
              </a:rPr>
              <a:t>d’Atenció</a:t>
            </a:r>
            <a:r>
              <a:rPr lang="es-ES" sz="1600" b="1" strike="noStrike" spc="12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38" dirty="0" err="1">
                <a:solidFill>
                  <a:srgbClr val="D24269"/>
                </a:solidFill>
                <a:latin typeface="Calibri"/>
              </a:rPr>
              <a:t>Primària</a:t>
            </a:r>
            <a:r>
              <a:rPr lang="es-ES" sz="1600" b="1" strike="noStrike" spc="38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24" dirty="0">
                <a:solidFill>
                  <a:srgbClr val="D24269"/>
                </a:solidFill>
                <a:latin typeface="Calibri"/>
              </a:rPr>
              <a:t>Morera-Pomar  </a:t>
            </a:r>
            <a:endParaRPr lang="es-ES" sz="1600" b="1" strike="noStrike" spc="24" dirty="0" smtClean="0">
              <a:solidFill>
                <a:srgbClr val="D24269"/>
              </a:solidFill>
              <a:latin typeface="Calibri"/>
            </a:endParaRPr>
          </a:p>
          <a:p>
            <a:pPr marL="12600">
              <a:lnSpc>
                <a:spcPct val="104000"/>
              </a:lnSpc>
            </a:pPr>
            <a:r>
              <a:rPr lang="es-ES" sz="1600" b="1" strike="noStrike" spc="43" dirty="0" smtClean="0">
                <a:solidFill>
                  <a:srgbClr val="D24269"/>
                </a:solidFill>
                <a:latin typeface="Calibri"/>
              </a:rPr>
              <a:t>Centre </a:t>
            </a:r>
            <a:r>
              <a:rPr lang="es-ES" sz="1600" b="1" strike="noStrike" spc="12" dirty="0" err="1">
                <a:solidFill>
                  <a:srgbClr val="D24269"/>
                </a:solidFill>
                <a:latin typeface="Calibri"/>
              </a:rPr>
              <a:t>d’Atenció</a:t>
            </a:r>
            <a:r>
              <a:rPr lang="es-ES" sz="1600" b="1" strike="noStrike" spc="12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38" dirty="0" err="1">
                <a:solidFill>
                  <a:srgbClr val="D24269"/>
                </a:solidFill>
                <a:latin typeface="Calibri"/>
              </a:rPr>
              <a:t>Primària</a:t>
            </a:r>
            <a:r>
              <a:rPr lang="es-ES" sz="1600" b="1" strike="noStrike" spc="-137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32" dirty="0" err="1">
                <a:solidFill>
                  <a:srgbClr val="D24269"/>
                </a:solidFill>
                <a:latin typeface="Calibri"/>
              </a:rPr>
              <a:t>Montgat</a:t>
            </a:r>
            <a:endParaRPr lang="es-ES" sz="1600" b="0" strike="noStrike" spc="-1" dirty="0">
              <a:latin typeface="Arial"/>
            </a:endParaRPr>
          </a:p>
        </p:txBody>
      </p:sp>
      <p:sp>
        <p:nvSpPr>
          <p:cNvPr id="196" name="CustomShape 30"/>
          <p:cNvSpPr/>
          <p:nvPr/>
        </p:nvSpPr>
        <p:spPr>
          <a:xfrm>
            <a:off x="5677920" y="5022720"/>
            <a:ext cx="4906080" cy="202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1600" b="1" strike="noStrike" spc="43" dirty="0" err="1">
                <a:solidFill>
                  <a:srgbClr val="D24269"/>
                </a:solidFill>
                <a:latin typeface="Calibri"/>
              </a:rPr>
              <a:t>Consultori</a:t>
            </a:r>
            <a:r>
              <a:rPr lang="es-ES" sz="1600" b="1" strike="noStrike" spc="43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49" dirty="0">
                <a:solidFill>
                  <a:srgbClr val="D24269"/>
                </a:solidFill>
                <a:latin typeface="Calibri"/>
              </a:rPr>
              <a:t>Local </a:t>
            </a:r>
            <a:r>
              <a:rPr lang="es-ES" sz="1600" b="1" strike="noStrike" spc="29" dirty="0">
                <a:solidFill>
                  <a:srgbClr val="D24269"/>
                </a:solidFill>
                <a:latin typeface="Calibri"/>
              </a:rPr>
              <a:t>de</a:t>
            </a:r>
            <a:r>
              <a:rPr lang="es-ES" sz="1600" b="1" strike="noStrike" spc="-194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29" dirty="0" err="1">
                <a:solidFill>
                  <a:srgbClr val="D24269"/>
                </a:solidFill>
                <a:latin typeface="Calibri"/>
              </a:rPr>
              <a:t>Tiana</a:t>
            </a:r>
            <a:endParaRPr lang="es-ES" sz="1600" b="0" strike="noStrike" spc="-1" dirty="0">
              <a:latin typeface="Arial"/>
            </a:endParaRPr>
          </a:p>
          <a:p>
            <a:pPr marL="12600">
              <a:lnSpc>
                <a:spcPct val="104000"/>
              </a:lnSpc>
            </a:pPr>
            <a:r>
              <a:rPr lang="es-ES" sz="1600" b="1" strike="noStrike" spc="38" dirty="0" err="1">
                <a:solidFill>
                  <a:srgbClr val="D24269"/>
                </a:solidFill>
                <a:latin typeface="Calibri"/>
              </a:rPr>
              <a:t>Atenció</a:t>
            </a:r>
            <a:r>
              <a:rPr lang="es-ES" sz="1600" b="1" strike="noStrike" spc="-24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9" dirty="0">
                <a:solidFill>
                  <a:srgbClr val="D24269"/>
                </a:solidFill>
                <a:latin typeface="Calibri"/>
              </a:rPr>
              <a:t>a</a:t>
            </a:r>
            <a:r>
              <a:rPr lang="es-ES" sz="1600" b="1" strike="noStrike" spc="-24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29" dirty="0">
                <a:solidFill>
                  <a:srgbClr val="D24269"/>
                </a:solidFill>
                <a:latin typeface="Calibri"/>
              </a:rPr>
              <a:t>la</a:t>
            </a:r>
            <a:r>
              <a:rPr lang="es-ES" sz="1600" b="1" strike="noStrike" spc="-24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38" dirty="0" err="1">
                <a:solidFill>
                  <a:srgbClr val="D24269"/>
                </a:solidFill>
                <a:latin typeface="Calibri"/>
              </a:rPr>
              <a:t>Salut</a:t>
            </a:r>
            <a:r>
              <a:rPr lang="es-ES" sz="1600" b="1" strike="noStrike" spc="-24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32" dirty="0">
                <a:solidFill>
                  <a:srgbClr val="D24269"/>
                </a:solidFill>
                <a:latin typeface="Calibri"/>
              </a:rPr>
              <a:t>Sexual</a:t>
            </a:r>
            <a:r>
              <a:rPr lang="es-ES" sz="1600" b="1" strike="noStrike" spc="-24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52" dirty="0">
                <a:solidFill>
                  <a:srgbClr val="D24269"/>
                </a:solidFill>
                <a:latin typeface="Calibri"/>
              </a:rPr>
              <a:t>i</a:t>
            </a:r>
            <a:r>
              <a:rPr lang="es-ES" sz="1600" b="1" strike="noStrike" spc="-18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38" dirty="0">
                <a:solidFill>
                  <a:srgbClr val="D24269"/>
                </a:solidFill>
                <a:latin typeface="Calibri"/>
              </a:rPr>
              <a:t>Reproductiva</a:t>
            </a:r>
            <a:r>
              <a:rPr lang="es-ES" sz="1600" b="1" strike="noStrike" spc="-24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72" dirty="0">
                <a:solidFill>
                  <a:srgbClr val="D24269"/>
                </a:solidFill>
                <a:latin typeface="Calibri"/>
              </a:rPr>
              <a:t>(ASSIR)  </a:t>
            </a:r>
            <a:endParaRPr lang="es-ES" sz="1600" b="1" strike="noStrike" spc="72" dirty="0" smtClean="0">
              <a:solidFill>
                <a:srgbClr val="D24269"/>
              </a:solidFill>
              <a:latin typeface="Calibri"/>
            </a:endParaRPr>
          </a:p>
          <a:p>
            <a:pPr marL="12600">
              <a:lnSpc>
                <a:spcPct val="104000"/>
              </a:lnSpc>
            </a:pPr>
            <a:r>
              <a:rPr lang="es-ES" sz="1600" b="1" strike="noStrike" spc="43" dirty="0" smtClean="0">
                <a:solidFill>
                  <a:srgbClr val="D24269"/>
                </a:solidFill>
                <a:latin typeface="Calibri"/>
              </a:rPr>
              <a:t>Centre </a:t>
            </a:r>
            <a:r>
              <a:rPr lang="es-ES" sz="1600" b="1" strike="noStrike" spc="29" dirty="0">
                <a:solidFill>
                  <a:srgbClr val="D24269"/>
                </a:solidFill>
                <a:latin typeface="Calibri"/>
              </a:rPr>
              <a:t>de </a:t>
            </a:r>
            <a:r>
              <a:rPr lang="es-ES" sz="1600" b="1" strike="noStrike" spc="38" dirty="0" err="1">
                <a:solidFill>
                  <a:srgbClr val="D24269"/>
                </a:solidFill>
                <a:latin typeface="Calibri"/>
              </a:rPr>
              <a:t>Salut</a:t>
            </a:r>
            <a:r>
              <a:rPr lang="es-ES" sz="1600" b="1" strike="noStrike" spc="38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29" dirty="0">
                <a:solidFill>
                  <a:srgbClr val="D24269"/>
                </a:solidFill>
                <a:latin typeface="Calibri"/>
              </a:rPr>
              <a:t>Mental </a:t>
            </a:r>
            <a:r>
              <a:rPr lang="es-ES" sz="1600" b="1" strike="noStrike" spc="12" dirty="0" err="1">
                <a:solidFill>
                  <a:srgbClr val="D24269"/>
                </a:solidFill>
                <a:latin typeface="Calibri"/>
              </a:rPr>
              <a:t>d’Adults</a:t>
            </a:r>
            <a:r>
              <a:rPr lang="es-ES" sz="1600" b="1" strike="noStrike" spc="12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29" dirty="0">
                <a:solidFill>
                  <a:srgbClr val="D24269"/>
                </a:solidFill>
                <a:latin typeface="Calibri"/>
              </a:rPr>
              <a:t>Badalona </a:t>
            </a:r>
            <a:r>
              <a:rPr lang="es-ES" sz="1600" b="1" strike="noStrike" spc="-222" dirty="0">
                <a:solidFill>
                  <a:srgbClr val="D24269"/>
                </a:solidFill>
                <a:latin typeface="Calibri"/>
              </a:rPr>
              <a:t>1  </a:t>
            </a:r>
            <a:endParaRPr lang="es-ES" sz="1600" b="1" strike="noStrike" spc="-222" dirty="0" smtClean="0">
              <a:solidFill>
                <a:srgbClr val="D24269"/>
              </a:solidFill>
              <a:latin typeface="Calibri"/>
            </a:endParaRPr>
          </a:p>
          <a:p>
            <a:pPr marL="12600">
              <a:lnSpc>
                <a:spcPct val="104000"/>
              </a:lnSpc>
            </a:pPr>
            <a:r>
              <a:rPr lang="es-ES" sz="1600" b="1" strike="noStrike" spc="43" dirty="0" smtClean="0">
                <a:solidFill>
                  <a:srgbClr val="D24269"/>
                </a:solidFill>
                <a:latin typeface="Calibri"/>
              </a:rPr>
              <a:t>Centre </a:t>
            </a:r>
            <a:r>
              <a:rPr lang="es-ES" sz="1600" b="1" strike="noStrike" spc="29" dirty="0">
                <a:solidFill>
                  <a:srgbClr val="D24269"/>
                </a:solidFill>
                <a:latin typeface="Calibri"/>
              </a:rPr>
              <a:t>de </a:t>
            </a:r>
            <a:r>
              <a:rPr lang="es-ES" sz="1600" b="1" strike="noStrike" spc="38" dirty="0" err="1">
                <a:solidFill>
                  <a:srgbClr val="D24269"/>
                </a:solidFill>
                <a:latin typeface="Calibri"/>
              </a:rPr>
              <a:t>Salut</a:t>
            </a:r>
            <a:r>
              <a:rPr lang="es-ES" sz="1600" b="1" strike="noStrike" spc="38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29" dirty="0">
                <a:solidFill>
                  <a:srgbClr val="D24269"/>
                </a:solidFill>
                <a:latin typeface="Calibri"/>
              </a:rPr>
              <a:t>Mental </a:t>
            </a:r>
            <a:r>
              <a:rPr lang="es-ES" sz="1600" b="1" strike="noStrike" spc="12" dirty="0" err="1">
                <a:solidFill>
                  <a:srgbClr val="D24269"/>
                </a:solidFill>
                <a:latin typeface="Calibri"/>
              </a:rPr>
              <a:t>d’Adults</a:t>
            </a:r>
            <a:r>
              <a:rPr lang="es-ES" sz="1600" b="1" strike="noStrike" spc="12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29" dirty="0">
                <a:solidFill>
                  <a:srgbClr val="D24269"/>
                </a:solidFill>
                <a:latin typeface="Calibri"/>
              </a:rPr>
              <a:t>Badalona </a:t>
            </a:r>
            <a:r>
              <a:rPr lang="es-ES" sz="1600" b="1" strike="noStrike" spc="-1" dirty="0">
                <a:solidFill>
                  <a:srgbClr val="D24269"/>
                </a:solidFill>
                <a:latin typeface="Calibri"/>
              </a:rPr>
              <a:t>2 </a:t>
            </a:r>
            <a:r>
              <a:rPr lang="es-ES" sz="1600" b="1" strike="noStrike" spc="-1" dirty="0" smtClean="0">
                <a:solidFill>
                  <a:srgbClr val="D24269"/>
                </a:solidFill>
                <a:latin typeface="Calibri"/>
              </a:rPr>
              <a:t> </a:t>
            </a:r>
          </a:p>
          <a:p>
            <a:pPr marL="12600">
              <a:lnSpc>
                <a:spcPct val="104000"/>
              </a:lnSpc>
            </a:pPr>
            <a:r>
              <a:rPr lang="es-ES" sz="1600" b="1" strike="noStrike" spc="-1" dirty="0" err="1" smtClean="0">
                <a:solidFill>
                  <a:srgbClr val="D24269"/>
                </a:solidFill>
                <a:latin typeface="Calibri"/>
              </a:rPr>
              <a:t>Servei</a:t>
            </a:r>
            <a:r>
              <a:rPr lang="es-ES" sz="1600" b="1" strike="noStrike" spc="-1" dirty="0" smtClean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-1" dirty="0" err="1" smtClean="0">
                <a:solidFill>
                  <a:srgbClr val="D24269"/>
                </a:solidFill>
                <a:latin typeface="Calibri"/>
              </a:rPr>
              <a:t>Rehabilitació</a:t>
            </a:r>
            <a:r>
              <a:rPr lang="es-ES" sz="1600" b="1" strike="noStrike" spc="-1" dirty="0" smtClean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-1" dirty="0" err="1">
                <a:solidFill>
                  <a:srgbClr val="D24269"/>
                </a:solidFill>
                <a:latin typeface="Calibri"/>
              </a:rPr>
              <a:t>Comunitària</a:t>
            </a:r>
            <a:r>
              <a:rPr lang="es-ES" sz="1600" b="1" strike="noStrike" spc="-1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38" dirty="0" err="1">
                <a:solidFill>
                  <a:srgbClr val="D24269"/>
                </a:solidFill>
                <a:latin typeface="Calibri"/>
              </a:rPr>
              <a:t>Bétula</a:t>
            </a:r>
            <a:r>
              <a:rPr lang="es-ES" sz="1600" b="1" strike="noStrike" spc="38" dirty="0">
                <a:solidFill>
                  <a:srgbClr val="D24269"/>
                </a:solidFill>
                <a:latin typeface="Calibri"/>
              </a:rPr>
              <a:t> i Hospital de </a:t>
            </a:r>
            <a:r>
              <a:rPr lang="es-ES" sz="1600" b="1" strike="noStrike" spc="38" dirty="0" err="1">
                <a:solidFill>
                  <a:srgbClr val="D24269"/>
                </a:solidFill>
                <a:latin typeface="Calibri"/>
              </a:rPr>
              <a:t>Dia</a:t>
            </a:r>
            <a:endParaRPr lang="es-ES" sz="1600" b="0" strike="noStrike" spc="-1" dirty="0">
              <a:latin typeface="Arial"/>
            </a:endParaRPr>
          </a:p>
          <a:p>
            <a:pPr marL="12600">
              <a:lnSpc>
                <a:spcPct val="104000"/>
              </a:lnSpc>
            </a:pPr>
            <a:r>
              <a:rPr lang="es-ES" sz="1600" b="1" strike="noStrike" spc="43" dirty="0">
                <a:solidFill>
                  <a:srgbClr val="D24269"/>
                </a:solidFill>
                <a:latin typeface="Calibri"/>
              </a:rPr>
              <a:t>Centre</a:t>
            </a:r>
            <a:r>
              <a:rPr lang="es-ES" sz="1600" b="1" strike="noStrike" spc="-24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29" dirty="0">
                <a:solidFill>
                  <a:srgbClr val="D24269"/>
                </a:solidFill>
                <a:latin typeface="Calibri"/>
              </a:rPr>
              <a:t>de</a:t>
            </a:r>
            <a:r>
              <a:rPr lang="es-ES" sz="1600" b="1" strike="noStrike" spc="-18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38" dirty="0" err="1">
                <a:solidFill>
                  <a:srgbClr val="D24269"/>
                </a:solidFill>
                <a:latin typeface="Calibri"/>
              </a:rPr>
              <a:t>Salut</a:t>
            </a:r>
            <a:r>
              <a:rPr lang="es-ES" sz="1600" b="1" strike="noStrike" spc="-24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29" dirty="0">
                <a:solidFill>
                  <a:srgbClr val="D24269"/>
                </a:solidFill>
                <a:latin typeface="Calibri"/>
              </a:rPr>
              <a:t>Mental</a:t>
            </a:r>
            <a:r>
              <a:rPr lang="es-ES" sz="1600" b="1" strike="noStrike" spc="-18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43" dirty="0">
                <a:solidFill>
                  <a:srgbClr val="D24269"/>
                </a:solidFill>
                <a:latin typeface="Calibri"/>
              </a:rPr>
              <a:t>Infantil</a:t>
            </a:r>
            <a:r>
              <a:rPr lang="es-ES" sz="1600" b="1" strike="noStrike" spc="-18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52" dirty="0">
                <a:solidFill>
                  <a:srgbClr val="D24269"/>
                </a:solidFill>
                <a:latin typeface="Calibri"/>
              </a:rPr>
              <a:t>i</a:t>
            </a:r>
            <a:r>
              <a:rPr lang="es-ES" sz="1600" b="1" strike="noStrike" spc="-24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24" dirty="0">
                <a:solidFill>
                  <a:srgbClr val="D24269"/>
                </a:solidFill>
                <a:latin typeface="Calibri"/>
              </a:rPr>
              <a:t>Juvenil</a:t>
            </a:r>
            <a:r>
              <a:rPr lang="es-ES" sz="1600" b="1" strike="noStrike" spc="-18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9" dirty="0">
                <a:solidFill>
                  <a:srgbClr val="D24269"/>
                </a:solidFill>
                <a:latin typeface="Calibri"/>
              </a:rPr>
              <a:t>Joan</a:t>
            </a:r>
            <a:r>
              <a:rPr lang="es-ES" sz="1600" b="1" strike="noStrike" spc="-24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52" dirty="0" err="1">
                <a:solidFill>
                  <a:srgbClr val="D24269"/>
                </a:solidFill>
                <a:latin typeface="Calibri"/>
              </a:rPr>
              <a:t>Obiols</a:t>
            </a:r>
            <a:r>
              <a:rPr lang="es-ES" sz="1600" b="1" strike="noStrike" spc="52" dirty="0">
                <a:solidFill>
                  <a:srgbClr val="D24269"/>
                </a:solidFill>
                <a:latin typeface="Calibri"/>
              </a:rPr>
              <a:t>  </a:t>
            </a:r>
            <a:r>
              <a:rPr lang="es-ES" sz="1600" b="1" strike="noStrike" spc="43" dirty="0">
                <a:solidFill>
                  <a:srgbClr val="D24269"/>
                </a:solidFill>
                <a:latin typeface="Calibri"/>
              </a:rPr>
              <a:t>Centre</a:t>
            </a:r>
            <a:r>
              <a:rPr lang="es-ES" sz="1600" b="1" strike="noStrike" spc="-24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29" dirty="0">
                <a:solidFill>
                  <a:srgbClr val="D24269"/>
                </a:solidFill>
                <a:latin typeface="Calibri"/>
              </a:rPr>
              <a:t>de</a:t>
            </a:r>
            <a:r>
              <a:rPr lang="es-ES" sz="1600" b="1" strike="noStrike" spc="-18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38" dirty="0" err="1">
                <a:solidFill>
                  <a:srgbClr val="D24269"/>
                </a:solidFill>
                <a:latin typeface="Calibri"/>
              </a:rPr>
              <a:t>Salut</a:t>
            </a:r>
            <a:r>
              <a:rPr lang="es-ES" sz="1600" b="1" strike="noStrike" spc="-18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29" dirty="0">
                <a:solidFill>
                  <a:srgbClr val="D24269"/>
                </a:solidFill>
                <a:latin typeface="Calibri"/>
              </a:rPr>
              <a:t>Mental</a:t>
            </a:r>
            <a:r>
              <a:rPr lang="es-ES" sz="1600" b="1" strike="noStrike" spc="-18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43" dirty="0">
                <a:solidFill>
                  <a:srgbClr val="D24269"/>
                </a:solidFill>
                <a:latin typeface="Calibri"/>
              </a:rPr>
              <a:t>Infantil</a:t>
            </a:r>
            <a:r>
              <a:rPr lang="es-ES" sz="1600" b="1" strike="noStrike" spc="-24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52" dirty="0">
                <a:solidFill>
                  <a:srgbClr val="D24269"/>
                </a:solidFill>
                <a:latin typeface="Calibri"/>
              </a:rPr>
              <a:t>i</a:t>
            </a:r>
            <a:r>
              <a:rPr lang="es-ES" sz="1600" b="1" strike="noStrike" spc="-18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24" dirty="0">
                <a:solidFill>
                  <a:srgbClr val="D24269"/>
                </a:solidFill>
                <a:latin typeface="Calibri"/>
              </a:rPr>
              <a:t>Juvenil</a:t>
            </a:r>
            <a:r>
              <a:rPr lang="es-ES" sz="1600" b="1" strike="noStrike" spc="-18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52" dirty="0" err="1">
                <a:solidFill>
                  <a:srgbClr val="D24269"/>
                </a:solidFill>
                <a:latin typeface="Calibri"/>
              </a:rPr>
              <a:t>Creu</a:t>
            </a:r>
            <a:r>
              <a:rPr lang="es-ES" sz="1600" b="1" strike="noStrike" spc="-18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24" dirty="0" err="1">
                <a:solidFill>
                  <a:srgbClr val="D24269"/>
                </a:solidFill>
                <a:latin typeface="Calibri"/>
              </a:rPr>
              <a:t>Verda</a:t>
            </a:r>
            <a:r>
              <a:rPr lang="es-ES" sz="1600" b="1" strike="noStrike" spc="24" dirty="0">
                <a:solidFill>
                  <a:srgbClr val="D24269"/>
                </a:solidFill>
                <a:latin typeface="Calibri"/>
              </a:rPr>
              <a:t>  </a:t>
            </a:r>
            <a:r>
              <a:rPr lang="es-ES" sz="1600" b="1" strike="noStrike" spc="43" dirty="0">
                <a:solidFill>
                  <a:srgbClr val="D24269"/>
                </a:solidFill>
                <a:latin typeface="Calibri"/>
              </a:rPr>
              <a:t>Centre</a:t>
            </a:r>
            <a:r>
              <a:rPr lang="es-ES" sz="1600" b="1" strike="noStrike" spc="-29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600" b="1" strike="noStrike" spc="49" dirty="0">
                <a:solidFill>
                  <a:srgbClr val="D24269"/>
                </a:solidFill>
                <a:latin typeface="Calibri"/>
              </a:rPr>
              <a:t>Delta</a:t>
            </a:r>
            <a:endParaRPr lang="es-ES" sz="1600" b="0" strike="noStrike" spc="-1" dirty="0">
              <a:latin typeface="Arial"/>
            </a:endParaRPr>
          </a:p>
        </p:txBody>
      </p:sp>
      <p:sp>
        <p:nvSpPr>
          <p:cNvPr id="197" name="CustomShape 31"/>
          <p:cNvSpPr/>
          <p:nvPr/>
        </p:nvSpPr>
        <p:spPr>
          <a:xfrm>
            <a:off x="4664160" y="3725280"/>
            <a:ext cx="209880" cy="209880"/>
          </a:xfrm>
          <a:custGeom>
            <a:avLst/>
            <a:gdLst/>
            <a:ahLst/>
            <a:cxnLst/>
            <a:rect l="l" t="t" r="r" b="b"/>
            <a:pathLst>
              <a:path w="210185" h="210185">
                <a:moveTo>
                  <a:pt x="104940" y="0"/>
                </a:moveTo>
                <a:lnTo>
                  <a:pt x="64092" y="8247"/>
                </a:lnTo>
                <a:lnTo>
                  <a:pt x="30735" y="30738"/>
                </a:lnTo>
                <a:lnTo>
                  <a:pt x="8246" y="64096"/>
                </a:lnTo>
                <a:lnTo>
                  <a:pt x="0" y="104946"/>
                </a:lnTo>
                <a:lnTo>
                  <a:pt x="8246" y="145796"/>
                </a:lnTo>
                <a:lnTo>
                  <a:pt x="30735" y="179154"/>
                </a:lnTo>
                <a:lnTo>
                  <a:pt x="64092" y="201645"/>
                </a:lnTo>
                <a:lnTo>
                  <a:pt x="104940" y="209892"/>
                </a:lnTo>
                <a:lnTo>
                  <a:pt x="145787" y="201645"/>
                </a:lnTo>
                <a:lnTo>
                  <a:pt x="179143" y="179154"/>
                </a:lnTo>
                <a:lnTo>
                  <a:pt x="201633" y="145796"/>
                </a:lnTo>
                <a:lnTo>
                  <a:pt x="209880" y="104946"/>
                </a:lnTo>
                <a:lnTo>
                  <a:pt x="201633" y="64096"/>
                </a:lnTo>
                <a:lnTo>
                  <a:pt x="179143" y="30738"/>
                </a:lnTo>
                <a:lnTo>
                  <a:pt x="145787" y="8247"/>
                </a:lnTo>
                <a:lnTo>
                  <a:pt x="104940" y="0"/>
                </a:lnTo>
                <a:close/>
              </a:path>
            </a:pathLst>
          </a:custGeom>
          <a:solidFill>
            <a:srgbClr val="255B9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32"/>
          <p:cNvSpPr/>
          <p:nvPr/>
        </p:nvSpPr>
        <p:spPr>
          <a:xfrm>
            <a:off x="4734000" y="3727800"/>
            <a:ext cx="75240" cy="17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/>
          <a:lstStyle/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es-ES" sz="1050" b="1" strike="noStrike" spc="-137">
                <a:solidFill>
                  <a:srgbClr val="FFFFFF"/>
                </a:solidFill>
                <a:latin typeface="Calibri"/>
              </a:rPr>
              <a:t>1</a:t>
            </a:r>
            <a:endParaRPr lang="es-ES" sz="1050" b="0" strike="noStrike" spc="-1">
              <a:latin typeface="Arial"/>
            </a:endParaRPr>
          </a:p>
        </p:txBody>
      </p:sp>
      <p:sp>
        <p:nvSpPr>
          <p:cNvPr id="199" name="CustomShape 33"/>
          <p:cNvSpPr/>
          <p:nvPr/>
        </p:nvSpPr>
        <p:spPr>
          <a:xfrm>
            <a:off x="3295080" y="4213080"/>
            <a:ext cx="209520" cy="2095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34"/>
          <p:cNvSpPr/>
          <p:nvPr/>
        </p:nvSpPr>
        <p:spPr>
          <a:xfrm>
            <a:off x="3349080" y="4215600"/>
            <a:ext cx="106920" cy="17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/>
          <a:lstStyle/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es-ES" sz="1050" b="1" strike="noStrike" spc="109">
                <a:solidFill>
                  <a:srgbClr val="FFFFFF"/>
                </a:solidFill>
                <a:latin typeface="Calibri"/>
              </a:rPr>
              <a:t>4</a:t>
            </a:r>
            <a:endParaRPr lang="es-ES" sz="1050" b="0" strike="noStrike" spc="-1">
              <a:latin typeface="Arial"/>
            </a:endParaRPr>
          </a:p>
        </p:txBody>
      </p:sp>
      <p:sp>
        <p:nvSpPr>
          <p:cNvPr id="201" name="CustomShape 35"/>
          <p:cNvSpPr/>
          <p:nvPr/>
        </p:nvSpPr>
        <p:spPr>
          <a:xfrm>
            <a:off x="6283440" y="3504960"/>
            <a:ext cx="209880" cy="209880"/>
          </a:xfrm>
          <a:custGeom>
            <a:avLst/>
            <a:gdLst/>
            <a:ahLst/>
            <a:cxnLst/>
            <a:rect l="l" t="t" r="r" b="b"/>
            <a:pathLst>
              <a:path w="210185" h="210185">
                <a:moveTo>
                  <a:pt x="104940" y="0"/>
                </a:moveTo>
                <a:lnTo>
                  <a:pt x="64092" y="8247"/>
                </a:lnTo>
                <a:lnTo>
                  <a:pt x="30736" y="30738"/>
                </a:lnTo>
                <a:lnTo>
                  <a:pt x="8246" y="64096"/>
                </a:lnTo>
                <a:lnTo>
                  <a:pt x="0" y="104946"/>
                </a:lnTo>
                <a:lnTo>
                  <a:pt x="8246" y="145796"/>
                </a:lnTo>
                <a:lnTo>
                  <a:pt x="30736" y="179154"/>
                </a:lnTo>
                <a:lnTo>
                  <a:pt x="64092" y="201645"/>
                </a:lnTo>
                <a:lnTo>
                  <a:pt x="104940" y="209892"/>
                </a:lnTo>
                <a:lnTo>
                  <a:pt x="145787" y="201645"/>
                </a:lnTo>
                <a:lnTo>
                  <a:pt x="179143" y="179154"/>
                </a:lnTo>
                <a:lnTo>
                  <a:pt x="201633" y="145796"/>
                </a:lnTo>
                <a:lnTo>
                  <a:pt x="209880" y="104946"/>
                </a:lnTo>
                <a:lnTo>
                  <a:pt x="201633" y="64096"/>
                </a:lnTo>
                <a:lnTo>
                  <a:pt x="179143" y="30738"/>
                </a:lnTo>
                <a:lnTo>
                  <a:pt x="145787" y="8247"/>
                </a:lnTo>
                <a:lnTo>
                  <a:pt x="104940" y="0"/>
                </a:lnTo>
                <a:close/>
              </a:path>
            </a:pathLst>
          </a:custGeom>
          <a:solidFill>
            <a:srgbClr val="255B9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36"/>
          <p:cNvSpPr/>
          <p:nvPr/>
        </p:nvSpPr>
        <p:spPr>
          <a:xfrm>
            <a:off x="6346080" y="3507480"/>
            <a:ext cx="90360" cy="17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/>
          <a:lstStyle/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es-ES" sz="1050" b="1" strike="noStrike" spc="-18">
                <a:solidFill>
                  <a:srgbClr val="FFFFFF"/>
                </a:solidFill>
                <a:latin typeface="Calibri"/>
              </a:rPr>
              <a:t>7</a:t>
            </a:r>
            <a:endParaRPr lang="es-ES" sz="1050" b="0" strike="noStrike" spc="-1">
              <a:latin typeface="Arial"/>
            </a:endParaRPr>
          </a:p>
        </p:txBody>
      </p:sp>
      <p:sp>
        <p:nvSpPr>
          <p:cNvPr id="203" name="CustomShape 37"/>
          <p:cNvSpPr/>
          <p:nvPr/>
        </p:nvSpPr>
        <p:spPr>
          <a:xfrm>
            <a:off x="1511280" y="3688200"/>
            <a:ext cx="209520" cy="2095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38"/>
          <p:cNvSpPr/>
          <p:nvPr/>
        </p:nvSpPr>
        <p:spPr>
          <a:xfrm>
            <a:off x="1541520" y="3690720"/>
            <a:ext cx="154440" cy="17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/>
          <a:lstStyle/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es-ES" sz="1050" b="1" strike="noStrike" spc="-137">
                <a:solidFill>
                  <a:srgbClr val="FFFFFF"/>
                </a:solidFill>
                <a:latin typeface="Calibri"/>
              </a:rPr>
              <a:t>1</a:t>
            </a:r>
            <a:r>
              <a:rPr lang="es-ES" sz="1050" b="1" strike="noStrike" spc="89">
                <a:solidFill>
                  <a:srgbClr val="FFFFFF"/>
                </a:solidFill>
                <a:latin typeface="Calibri"/>
              </a:rPr>
              <a:t>0</a:t>
            </a:r>
            <a:endParaRPr lang="es-ES" sz="1050" b="0" strike="noStrike" spc="-1">
              <a:latin typeface="Arial"/>
            </a:endParaRPr>
          </a:p>
        </p:txBody>
      </p:sp>
      <p:sp>
        <p:nvSpPr>
          <p:cNvPr id="205" name="CustomShape 39"/>
          <p:cNvSpPr/>
          <p:nvPr/>
        </p:nvSpPr>
        <p:spPr>
          <a:xfrm>
            <a:off x="1774800" y="3966120"/>
            <a:ext cx="209520" cy="2095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40"/>
          <p:cNvSpPr/>
          <p:nvPr/>
        </p:nvSpPr>
        <p:spPr>
          <a:xfrm>
            <a:off x="1813680" y="3968640"/>
            <a:ext cx="137520" cy="33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/>
          <a:lstStyle/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es-ES" sz="1050" b="1" strike="noStrike" spc="-137">
                <a:solidFill>
                  <a:srgbClr val="FFFFFF"/>
                </a:solidFill>
                <a:latin typeface="Calibri"/>
              </a:rPr>
              <a:t>1</a:t>
            </a:r>
            <a:r>
              <a:rPr lang="es-ES" sz="1050" b="1" strike="noStrike" spc="-43">
                <a:solidFill>
                  <a:srgbClr val="FFFFFF"/>
                </a:solidFill>
                <a:latin typeface="Calibri"/>
              </a:rPr>
              <a:t>3</a:t>
            </a:r>
            <a:endParaRPr lang="es-ES" sz="1050" b="0" strike="noStrike" spc="-1">
              <a:latin typeface="Arial"/>
            </a:endParaRPr>
          </a:p>
        </p:txBody>
      </p:sp>
      <p:sp>
        <p:nvSpPr>
          <p:cNvPr id="207" name="CustomShape 41"/>
          <p:cNvSpPr/>
          <p:nvPr/>
        </p:nvSpPr>
        <p:spPr>
          <a:xfrm>
            <a:off x="4784760" y="3515400"/>
            <a:ext cx="209880" cy="209880"/>
          </a:xfrm>
          <a:custGeom>
            <a:avLst/>
            <a:gdLst/>
            <a:ahLst/>
            <a:cxnLst/>
            <a:rect l="l" t="t" r="r" b="b"/>
            <a:pathLst>
              <a:path w="210185" h="210185">
                <a:moveTo>
                  <a:pt x="104940" y="0"/>
                </a:moveTo>
                <a:lnTo>
                  <a:pt x="64092" y="8246"/>
                </a:lnTo>
                <a:lnTo>
                  <a:pt x="30735" y="30736"/>
                </a:lnTo>
                <a:lnTo>
                  <a:pt x="8246" y="64092"/>
                </a:lnTo>
                <a:lnTo>
                  <a:pt x="0" y="104940"/>
                </a:lnTo>
                <a:lnTo>
                  <a:pt x="8246" y="145787"/>
                </a:lnTo>
                <a:lnTo>
                  <a:pt x="30735" y="179144"/>
                </a:lnTo>
                <a:lnTo>
                  <a:pt x="64092" y="201633"/>
                </a:lnTo>
                <a:lnTo>
                  <a:pt x="104940" y="209880"/>
                </a:lnTo>
                <a:lnTo>
                  <a:pt x="145787" y="201633"/>
                </a:lnTo>
                <a:lnTo>
                  <a:pt x="179143" y="179144"/>
                </a:lnTo>
                <a:lnTo>
                  <a:pt x="201633" y="145787"/>
                </a:lnTo>
                <a:lnTo>
                  <a:pt x="209880" y="104940"/>
                </a:lnTo>
                <a:lnTo>
                  <a:pt x="201633" y="64092"/>
                </a:lnTo>
                <a:lnTo>
                  <a:pt x="179143" y="30736"/>
                </a:lnTo>
                <a:lnTo>
                  <a:pt x="145787" y="8246"/>
                </a:lnTo>
                <a:lnTo>
                  <a:pt x="104940" y="0"/>
                </a:lnTo>
                <a:close/>
              </a:path>
            </a:pathLst>
          </a:custGeom>
          <a:solidFill>
            <a:srgbClr val="255B9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42"/>
          <p:cNvSpPr/>
          <p:nvPr/>
        </p:nvSpPr>
        <p:spPr>
          <a:xfrm>
            <a:off x="4817520" y="3517920"/>
            <a:ext cx="149400" cy="17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/>
          <a:lstStyle/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es-ES" sz="1050" b="1" strike="noStrike" spc="-137">
                <a:solidFill>
                  <a:srgbClr val="FFFFFF"/>
                </a:solidFill>
                <a:latin typeface="Calibri"/>
              </a:rPr>
              <a:t>1</a:t>
            </a:r>
            <a:r>
              <a:rPr lang="es-ES" sz="1050" b="1" strike="noStrike" spc="49">
                <a:solidFill>
                  <a:srgbClr val="FFFFFF"/>
                </a:solidFill>
                <a:latin typeface="Calibri"/>
              </a:rPr>
              <a:t>6</a:t>
            </a:r>
            <a:endParaRPr lang="es-ES" sz="1050" b="0" strike="noStrike" spc="-1">
              <a:latin typeface="Arial"/>
            </a:endParaRPr>
          </a:p>
        </p:txBody>
      </p:sp>
      <p:sp>
        <p:nvSpPr>
          <p:cNvPr id="209" name="CustomShape 43"/>
          <p:cNvSpPr/>
          <p:nvPr/>
        </p:nvSpPr>
        <p:spPr>
          <a:xfrm>
            <a:off x="3799440" y="3249720"/>
            <a:ext cx="209520" cy="2095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44"/>
          <p:cNvSpPr/>
          <p:nvPr/>
        </p:nvSpPr>
        <p:spPr>
          <a:xfrm>
            <a:off x="3858480" y="3252600"/>
            <a:ext cx="94320" cy="17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/>
          <a:lstStyle/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es-ES" sz="1050" b="1" strike="noStrike" spc="9">
                <a:solidFill>
                  <a:srgbClr val="FFFFFF"/>
                </a:solidFill>
                <a:latin typeface="Calibri"/>
              </a:rPr>
              <a:t>2</a:t>
            </a:r>
            <a:endParaRPr lang="es-ES" sz="1050" b="0" strike="noStrike" spc="-1">
              <a:latin typeface="Arial"/>
            </a:endParaRPr>
          </a:p>
        </p:txBody>
      </p:sp>
      <p:sp>
        <p:nvSpPr>
          <p:cNvPr id="211" name="CustomShape 45"/>
          <p:cNvSpPr/>
          <p:nvPr/>
        </p:nvSpPr>
        <p:spPr>
          <a:xfrm>
            <a:off x="2544120" y="3249720"/>
            <a:ext cx="209520" cy="2095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46"/>
          <p:cNvSpPr/>
          <p:nvPr/>
        </p:nvSpPr>
        <p:spPr>
          <a:xfrm>
            <a:off x="2606760" y="3252600"/>
            <a:ext cx="87120" cy="17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/>
          <a:lstStyle/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es-ES" sz="1050" b="1" strike="noStrike" spc="-49">
                <a:solidFill>
                  <a:srgbClr val="FFFFFF"/>
                </a:solidFill>
                <a:latin typeface="Calibri"/>
              </a:rPr>
              <a:t>5</a:t>
            </a:r>
            <a:endParaRPr lang="es-ES" sz="1050" b="0" strike="noStrike" spc="-1">
              <a:latin typeface="Arial"/>
            </a:endParaRPr>
          </a:p>
        </p:txBody>
      </p:sp>
      <p:sp>
        <p:nvSpPr>
          <p:cNvPr id="213" name="CustomShape 47"/>
          <p:cNvSpPr/>
          <p:nvPr/>
        </p:nvSpPr>
        <p:spPr>
          <a:xfrm>
            <a:off x="8484120" y="3826080"/>
            <a:ext cx="209520" cy="20952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48"/>
          <p:cNvSpPr/>
          <p:nvPr/>
        </p:nvSpPr>
        <p:spPr>
          <a:xfrm>
            <a:off x="8542800" y="3828600"/>
            <a:ext cx="97920" cy="17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/>
          <a:lstStyle/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es-ES" sz="1050" b="1" strike="noStrike" spc="38">
                <a:solidFill>
                  <a:srgbClr val="FFFFFF"/>
                </a:solidFill>
                <a:latin typeface="Calibri"/>
              </a:rPr>
              <a:t>8</a:t>
            </a:r>
            <a:endParaRPr lang="es-ES" sz="1050" b="0" strike="noStrike" spc="-1">
              <a:latin typeface="Arial"/>
            </a:endParaRPr>
          </a:p>
        </p:txBody>
      </p:sp>
      <p:sp>
        <p:nvSpPr>
          <p:cNvPr id="215" name="CustomShape 49"/>
          <p:cNvSpPr/>
          <p:nvPr/>
        </p:nvSpPr>
        <p:spPr>
          <a:xfrm>
            <a:off x="5517000" y="3880800"/>
            <a:ext cx="209520" cy="20952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50"/>
          <p:cNvSpPr/>
          <p:nvPr/>
        </p:nvSpPr>
        <p:spPr>
          <a:xfrm>
            <a:off x="5560560" y="3883320"/>
            <a:ext cx="125280" cy="33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/>
          <a:lstStyle/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es-ES" sz="1050" b="1" strike="noStrike" spc="-137">
                <a:solidFill>
                  <a:srgbClr val="FFFFFF"/>
                </a:solidFill>
                <a:latin typeface="Calibri"/>
              </a:rPr>
              <a:t>11</a:t>
            </a:r>
            <a:endParaRPr lang="es-ES" sz="1050" b="0" strike="noStrike" spc="-1">
              <a:latin typeface="Arial"/>
            </a:endParaRPr>
          </a:p>
        </p:txBody>
      </p:sp>
      <p:sp>
        <p:nvSpPr>
          <p:cNvPr id="217" name="CustomShape 51"/>
          <p:cNvSpPr/>
          <p:nvPr/>
        </p:nvSpPr>
        <p:spPr>
          <a:xfrm>
            <a:off x="6073560" y="3675240"/>
            <a:ext cx="209880" cy="209880"/>
          </a:xfrm>
          <a:custGeom>
            <a:avLst/>
            <a:gdLst/>
            <a:ahLst/>
            <a:cxnLst/>
            <a:rect l="l" t="t" r="r" b="b"/>
            <a:pathLst>
              <a:path w="210185" h="210185">
                <a:moveTo>
                  <a:pt x="104946" y="0"/>
                </a:moveTo>
                <a:lnTo>
                  <a:pt x="64096" y="8246"/>
                </a:lnTo>
                <a:lnTo>
                  <a:pt x="30738" y="30736"/>
                </a:lnTo>
                <a:lnTo>
                  <a:pt x="8247" y="64092"/>
                </a:lnTo>
                <a:lnTo>
                  <a:pt x="0" y="104940"/>
                </a:lnTo>
                <a:lnTo>
                  <a:pt x="8247" y="145787"/>
                </a:lnTo>
                <a:lnTo>
                  <a:pt x="30738" y="179144"/>
                </a:lnTo>
                <a:lnTo>
                  <a:pt x="64096" y="201633"/>
                </a:lnTo>
                <a:lnTo>
                  <a:pt x="104946" y="209880"/>
                </a:lnTo>
                <a:lnTo>
                  <a:pt x="145796" y="201633"/>
                </a:lnTo>
                <a:lnTo>
                  <a:pt x="179154" y="179144"/>
                </a:lnTo>
                <a:lnTo>
                  <a:pt x="201645" y="145787"/>
                </a:lnTo>
                <a:lnTo>
                  <a:pt x="209892" y="104940"/>
                </a:lnTo>
                <a:lnTo>
                  <a:pt x="201645" y="64092"/>
                </a:lnTo>
                <a:lnTo>
                  <a:pt x="179154" y="30736"/>
                </a:lnTo>
                <a:lnTo>
                  <a:pt x="145796" y="8246"/>
                </a:lnTo>
                <a:lnTo>
                  <a:pt x="104946" y="0"/>
                </a:lnTo>
                <a:close/>
              </a:path>
            </a:pathLst>
          </a:custGeom>
          <a:solidFill>
            <a:srgbClr val="255B9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52"/>
          <p:cNvSpPr/>
          <p:nvPr/>
        </p:nvSpPr>
        <p:spPr>
          <a:xfrm>
            <a:off x="6102720" y="3677760"/>
            <a:ext cx="156960" cy="17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/>
          <a:lstStyle/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es-ES" sz="1050" b="1" strike="noStrike" spc="-137">
                <a:solidFill>
                  <a:srgbClr val="FFFFFF"/>
                </a:solidFill>
                <a:latin typeface="Calibri"/>
              </a:rPr>
              <a:t>1</a:t>
            </a:r>
            <a:r>
              <a:rPr lang="es-ES" sz="1050" b="1" strike="noStrike" spc="109">
                <a:solidFill>
                  <a:srgbClr val="FFFFFF"/>
                </a:solidFill>
                <a:latin typeface="Calibri"/>
              </a:rPr>
              <a:t>4</a:t>
            </a:r>
            <a:endParaRPr lang="es-ES" sz="1050" b="0" strike="noStrike" spc="-1">
              <a:latin typeface="Arial"/>
            </a:endParaRPr>
          </a:p>
        </p:txBody>
      </p:sp>
      <p:sp>
        <p:nvSpPr>
          <p:cNvPr id="219" name="CustomShape 53"/>
          <p:cNvSpPr/>
          <p:nvPr/>
        </p:nvSpPr>
        <p:spPr>
          <a:xfrm>
            <a:off x="6576840" y="3864600"/>
            <a:ext cx="209520" cy="2095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54"/>
          <p:cNvSpPr/>
          <p:nvPr/>
        </p:nvSpPr>
        <p:spPr>
          <a:xfrm>
            <a:off x="6639120" y="3867120"/>
            <a:ext cx="87120" cy="17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/>
          <a:lstStyle/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es-ES" sz="1050" b="1" strike="noStrike" spc="-43">
                <a:solidFill>
                  <a:srgbClr val="FFFFFF"/>
                </a:solidFill>
                <a:latin typeface="Calibri"/>
              </a:rPr>
              <a:t>3</a:t>
            </a:r>
            <a:endParaRPr lang="es-ES" sz="1050" b="0" strike="noStrike" spc="-1">
              <a:latin typeface="Arial"/>
            </a:endParaRPr>
          </a:p>
        </p:txBody>
      </p:sp>
      <p:sp>
        <p:nvSpPr>
          <p:cNvPr id="221" name="CustomShape 55"/>
          <p:cNvSpPr/>
          <p:nvPr/>
        </p:nvSpPr>
        <p:spPr>
          <a:xfrm>
            <a:off x="3235320" y="3195000"/>
            <a:ext cx="209520" cy="20952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56"/>
          <p:cNvSpPr/>
          <p:nvPr/>
        </p:nvSpPr>
        <p:spPr>
          <a:xfrm>
            <a:off x="3293280" y="3197880"/>
            <a:ext cx="99360" cy="17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/>
          <a:lstStyle/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es-ES" sz="1050" b="1" strike="noStrike" spc="49">
                <a:solidFill>
                  <a:srgbClr val="FFFFFF"/>
                </a:solidFill>
                <a:latin typeface="Calibri"/>
              </a:rPr>
              <a:t>6</a:t>
            </a:r>
            <a:endParaRPr lang="es-ES" sz="1050" b="0" strike="noStrike" spc="-1">
              <a:latin typeface="Arial"/>
            </a:endParaRPr>
          </a:p>
        </p:txBody>
      </p:sp>
      <p:sp>
        <p:nvSpPr>
          <p:cNvPr id="223" name="CustomShape 57"/>
          <p:cNvSpPr/>
          <p:nvPr/>
        </p:nvSpPr>
        <p:spPr>
          <a:xfrm>
            <a:off x="9668880" y="3330000"/>
            <a:ext cx="209520" cy="2095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58"/>
          <p:cNvSpPr/>
          <p:nvPr/>
        </p:nvSpPr>
        <p:spPr>
          <a:xfrm>
            <a:off x="9726840" y="3332520"/>
            <a:ext cx="100080" cy="17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/>
          <a:lstStyle/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es-ES" sz="1050" b="1" strike="noStrike" spc="49">
                <a:solidFill>
                  <a:srgbClr val="FFFFFF"/>
                </a:solidFill>
                <a:latin typeface="Calibri"/>
              </a:rPr>
              <a:t>9</a:t>
            </a:r>
            <a:endParaRPr lang="es-ES" sz="1050" b="0" strike="noStrike" spc="-1">
              <a:latin typeface="Arial"/>
            </a:endParaRPr>
          </a:p>
        </p:txBody>
      </p:sp>
      <p:sp>
        <p:nvSpPr>
          <p:cNvPr id="225" name="CustomShape 59"/>
          <p:cNvSpPr/>
          <p:nvPr/>
        </p:nvSpPr>
        <p:spPr>
          <a:xfrm>
            <a:off x="1330560" y="4040280"/>
            <a:ext cx="209880" cy="209880"/>
          </a:xfrm>
          <a:custGeom>
            <a:avLst/>
            <a:gdLst/>
            <a:ahLst/>
            <a:cxnLst/>
            <a:rect l="l" t="t" r="r" b="b"/>
            <a:pathLst>
              <a:path w="210184" h="210185">
                <a:moveTo>
                  <a:pt x="104940" y="0"/>
                </a:moveTo>
                <a:lnTo>
                  <a:pt x="64092" y="8246"/>
                </a:lnTo>
                <a:lnTo>
                  <a:pt x="30736" y="30736"/>
                </a:lnTo>
                <a:lnTo>
                  <a:pt x="8246" y="64092"/>
                </a:lnTo>
                <a:lnTo>
                  <a:pt x="0" y="104940"/>
                </a:lnTo>
                <a:lnTo>
                  <a:pt x="8246" y="145787"/>
                </a:lnTo>
                <a:lnTo>
                  <a:pt x="30736" y="179144"/>
                </a:lnTo>
                <a:lnTo>
                  <a:pt x="64092" y="201633"/>
                </a:lnTo>
                <a:lnTo>
                  <a:pt x="104940" y="209880"/>
                </a:lnTo>
                <a:lnTo>
                  <a:pt x="145787" y="201633"/>
                </a:lnTo>
                <a:lnTo>
                  <a:pt x="179143" y="179144"/>
                </a:lnTo>
                <a:lnTo>
                  <a:pt x="201633" y="145787"/>
                </a:lnTo>
                <a:lnTo>
                  <a:pt x="209880" y="104940"/>
                </a:lnTo>
                <a:lnTo>
                  <a:pt x="201633" y="64092"/>
                </a:lnTo>
                <a:lnTo>
                  <a:pt x="179143" y="30736"/>
                </a:lnTo>
                <a:lnTo>
                  <a:pt x="145787" y="8246"/>
                </a:lnTo>
                <a:lnTo>
                  <a:pt x="104940" y="0"/>
                </a:lnTo>
                <a:close/>
              </a:path>
            </a:pathLst>
          </a:custGeom>
          <a:solidFill>
            <a:srgbClr val="255B9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60"/>
          <p:cNvSpPr/>
          <p:nvPr/>
        </p:nvSpPr>
        <p:spPr>
          <a:xfrm>
            <a:off x="1365480" y="4042800"/>
            <a:ext cx="144360" cy="33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/>
          <a:lstStyle/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es-ES" sz="1050" b="1" strike="noStrike" spc="-137">
                <a:solidFill>
                  <a:srgbClr val="FFFFFF"/>
                </a:solidFill>
                <a:latin typeface="Calibri"/>
              </a:rPr>
              <a:t>1</a:t>
            </a:r>
            <a:r>
              <a:rPr lang="es-ES" sz="1050" b="1" strike="noStrike" spc="9">
                <a:solidFill>
                  <a:srgbClr val="FFFFFF"/>
                </a:solidFill>
                <a:latin typeface="Calibri"/>
              </a:rPr>
              <a:t>2</a:t>
            </a:r>
            <a:endParaRPr lang="es-ES" sz="1050" b="0" strike="noStrike" spc="-1">
              <a:latin typeface="Arial"/>
            </a:endParaRPr>
          </a:p>
        </p:txBody>
      </p:sp>
      <p:sp>
        <p:nvSpPr>
          <p:cNvPr id="227" name="CustomShape 61"/>
          <p:cNvSpPr/>
          <p:nvPr/>
        </p:nvSpPr>
        <p:spPr>
          <a:xfrm>
            <a:off x="1511280" y="3935160"/>
            <a:ext cx="209880" cy="209880"/>
          </a:xfrm>
          <a:custGeom>
            <a:avLst/>
            <a:gdLst/>
            <a:ahLst/>
            <a:cxnLst/>
            <a:rect l="l" t="t" r="r" b="b"/>
            <a:pathLst>
              <a:path w="210185" h="210185">
                <a:moveTo>
                  <a:pt x="104940" y="0"/>
                </a:moveTo>
                <a:lnTo>
                  <a:pt x="64092" y="8246"/>
                </a:lnTo>
                <a:lnTo>
                  <a:pt x="30736" y="30736"/>
                </a:lnTo>
                <a:lnTo>
                  <a:pt x="8246" y="64092"/>
                </a:lnTo>
                <a:lnTo>
                  <a:pt x="0" y="104940"/>
                </a:lnTo>
                <a:lnTo>
                  <a:pt x="8246" y="145787"/>
                </a:lnTo>
                <a:lnTo>
                  <a:pt x="30736" y="179144"/>
                </a:lnTo>
                <a:lnTo>
                  <a:pt x="64092" y="201633"/>
                </a:lnTo>
                <a:lnTo>
                  <a:pt x="104940" y="209880"/>
                </a:lnTo>
                <a:lnTo>
                  <a:pt x="145787" y="201633"/>
                </a:lnTo>
                <a:lnTo>
                  <a:pt x="179143" y="179144"/>
                </a:lnTo>
                <a:lnTo>
                  <a:pt x="201633" y="145787"/>
                </a:lnTo>
                <a:lnTo>
                  <a:pt x="209880" y="104940"/>
                </a:lnTo>
                <a:lnTo>
                  <a:pt x="201633" y="64092"/>
                </a:lnTo>
                <a:lnTo>
                  <a:pt x="179143" y="30736"/>
                </a:lnTo>
                <a:lnTo>
                  <a:pt x="145787" y="8246"/>
                </a:lnTo>
                <a:lnTo>
                  <a:pt x="104940" y="0"/>
                </a:lnTo>
                <a:close/>
              </a:path>
            </a:pathLst>
          </a:custGeom>
          <a:solidFill>
            <a:srgbClr val="255B9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62"/>
          <p:cNvSpPr/>
          <p:nvPr/>
        </p:nvSpPr>
        <p:spPr>
          <a:xfrm>
            <a:off x="1549800" y="3937680"/>
            <a:ext cx="136800" cy="33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/>
          <a:lstStyle/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es-ES" sz="1050" b="1" strike="noStrike" spc="-137">
                <a:solidFill>
                  <a:srgbClr val="FFFFFF"/>
                </a:solidFill>
                <a:latin typeface="Calibri"/>
              </a:rPr>
              <a:t>1</a:t>
            </a:r>
            <a:r>
              <a:rPr lang="es-ES" sz="1050" b="1" strike="noStrike" spc="-49">
                <a:solidFill>
                  <a:srgbClr val="FFFFFF"/>
                </a:solidFill>
                <a:latin typeface="Calibri"/>
              </a:rPr>
              <a:t>5</a:t>
            </a:r>
            <a:endParaRPr lang="es-ES" sz="1050" b="0" strike="noStrike" spc="-1">
              <a:latin typeface="Arial"/>
            </a:endParaRPr>
          </a:p>
        </p:txBody>
      </p:sp>
      <p:sp>
        <p:nvSpPr>
          <p:cNvPr id="229" name="TextShape 63"/>
          <p:cNvSpPr txBox="1"/>
          <p:nvPr/>
        </p:nvSpPr>
        <p:spPr>
          <a:xfrm>
            <a:off x="9921240" y="7197120"/>
            <a:ext cx="351360" cy="4386960"/>
          </a:xfrm>
          <a:prstGeom prst="rect">
            <a:avLst/>
          </a:prstGeom>
          <a:noFill/>
          <a:ln>
            <a:noFill/>
          </a:ln>
        </p:spPr>
        <p:txBody>
          <a:bodyPr lIns="0" tIns="720" rIns="0" bIns="0"/>
          <a:lstStyle/>
          <a:p>
            <a:pPr marL="108720">
              <a:lnSpc>
                <a:spcPct val="100000"/>
              </a:lnSpc>
              <a:spcBef>
                <a:spcPts val="6"/>
              </a:spcBef>
            </a:pPr>
            <a:fld id="{B1F83EEB-328C-4807-8941-78C0D07BBE4C}" type="slidenum">
              <a:rPr lang="es-ES" sz="1000" b="0" strike="noStrike" spc="-1" smtClean="0">
                <a:solidFill>
                  <a:srgbClr val="231F20"/>
                </a:solidFill>
                <a:latin typeface="Calibri"/>
              </a:rPr>
              <a:t>3</a:t>
            </a:fld>
            <a:r>
              <a:rPr lang="es-ES" sz="1000" b="0" strike="noStrike" spc="-29" dirty="0" smtClean="0">
                <a:solidFill>
                  <a:srgbClr val="231F20"/>
                </a:solidFill>
                <a:latin typeface="Calibri"/>
              </a:rPr>
              <a:t>/</a:t>
            </a:r>
            <a:r>
              <a:rPr lang="es-ES" sz="1000" b="0" strike="noStrike" spc="-49" dirty="0" smtClean="0">
                <a:solidFill>
                  <a:srgbClr val="231F20"/>
                </a:solidFill>
                <a:latin typeface="Calibri"/>
              </a:rPr>
              <a:t>20</a:t>
            </a:r>
            <a:endParaRPr lang="es-ES" sz="1000" b="0" strike="noStrike" spc="-1" dirty="0">
              <a:latin typeface="Times New Roman"/>
            </a:endParaRPr>
          </a:p>
        </p:txBody>
      </p:sp>
      <p:sp>
        <p:nvSpPr>
          <p:cNvPr id="230" name="CustomShape 64"/>
          <p:cNvSpPr/>
          <p:nvPr/>
        </p:nvSpPr>
        <p:spPr>
          <a:xfrm>
            <a:off x="232200" y="7197120"/>
            <a:ext cx="931176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200" b="0" strike="noStrike" spc="9">
                <a:solidFill>
                  <a:srgbClr val="839AC7"/>
                </a:solidFill>
                <a:latin typeface="Calibri"/>
              </a:rPr>
              <a:t>* Personal equivalent a jornada completa</a:t>
            </a:r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491400" y="1576800"/>
            <a:ext cx="2160720" cy="39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/>
          <a:lstStyle/>
          <a:p>
            <a:pPr marL="12600">
              <a:lnSpc>
                <a:spcPct val="100000"/>
              </a:lnSpc>
              <a:spcBef>
                <a:spcPts val="306"/>
              </a:spcBef>
            </a:pPr>
            <a:r>
              <a:rPr lang="es-ES" sz="1100" b="1" strike="noStrike" spc="-43" dirty="0">
                <a:solidFill>
                  <a:srgbClr val="D24269"/>
                </a:solidFill>
                <a:latin typeface="Calibri"/>
              </a:rPr>
              <a:t>1932 </a:t>
            </a:r>
            <a:r>
              <a:rPr lang="es-ES" sz="1100" b="1" strike="noStrike" spc="-43" dirty="0" smtClean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100" b="0" strike="noStrike" spc="18" dirty="0" smtClean="0">
                <a:solidFill>
                  <a:srgbClr val="58595B"/>
                </a:solidFill>
                <a:latin typeface="Calibri"/>
              </a:rPr>
              <a:t>Hospital </a:t>
            </a:r>
            <a:r>
              <a:rPr lang="es-ES" sz="1100" b="0" strike="noStrike" spc="4" dirty="0">
                <a:solidFill>
                  <a:srgbClr val="58595B"/>
                </a:solidFill>
                <a:latin typeface="Calibri"/>
              </a:rPr>
              <a:t>Municipal </a:t>
            </a:r>
            <a:r>
              <a:rPr lang="es-ES" sz="1100" b="0" strike="noStrike" spc="-9" dirty="0">
                <a:solidFill>
                  <a:srgbClr val="58595B"/>
                </a:solidFill>
                <a:latin typeface="Calibri"/>
              </a:rPr>
              <a:t>de</a:t>
            </a:r>
            <a:r>
              <a:rPr lang="es-ES" sz="1100" b="0" strike="noStrike" spc="83" dirty="0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100" b="0" strike="noStrike" spc="-1" dirty="0">
                <a:solidFill>
                  <a:srgbClr val="58595B"/>
                </a:solidFill>
                <a:latin typeface="Calibri"/>
              </a:rPr>
              <a:t>Badalona</a:t>
            </a:r>
            <a:endParaRPr lang="es-ES" sz="11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4"/>
              </a:spcBef>
            </a:pPr>
            <a:r>
              <a:rPr lang="es-ES" sz="1100" b="1" strike="noStrike" spc="-38" dirty="0">
                <a:solidFill>
                  <a:srgbClr val="D24269"/>
                </a:solidFill>
                <a:latin typeface="Calibri"/>
              </a:rPr>
              <a:t>1939 </a:t>
            </a:r>
            <a:r>
              <a:rPr lang="es-ES" sz="1100" b="1" strike="noStrike" spc="-38" dirty="0" smtClean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100" b="0" strike="noStrike" spc="18" dirty="0" smtClean="0">
                <a:solidFill>
                  <a:srgbClr val="58595B"/>
                </a:solidFill>
                <a:latin typeface="Calibri"/>
              </a:rPr>
              <a:t>Clínica </a:t>
            </a:r>
            <a:r>
              <a:rPr lang="es-ES" sz="1100" b="0" strike="noStrike" spc="4" dirty="0">
                <a:solidFill>
                  <a:srgbClr val="58595B"/>
                </a:solidFill>
                <a:latin typeface="Calibri"/>
              </a:rPr>
              <a:t>Ntra. </a:t>
            </a:r>
            <a:r>
              <a:rPr lang="es-ES" sz="1100" b="0" strike="noStrike" spc="-4" dirty="0">
                <a:solidFill>
                  <a:srgbClr val="58595B"/>
                </a:solidFill>
                <a:latin typeface="Calibri"/>
              </a:rPr>
              <a:t>Sra. </a:t>
            </a:r>
            <a:r>
              <a:rPr lang="es-ES" sz="1100" b="0" strike="noStrike" spc="-1" dirty="0">
                <a:solidFill>
                  <a:srgbClr val="58595B"/>
                </a:solidFill>
                <a:latin typeface="Calibri"/>
              </a:rPr>
              <a:t>del</a:t>
            </a:r>
            <a:r>
              <a:rPr lang="es-ES" sz="1100" b="0" strike="noStrike" spc="72" dirty="0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100" b="0" strike="noStrike" spc="9" dirty="0">
                <a:solidFill>
                  <a:srgbClr val="58595B"/>
                </a:solidFill>
                <a:latin typeface="Calibri"/>
              </a:rPr>
              <a:t>Carmen</a:t>
            </a:r>
            <a:endParaRPr lang="es-ES" sz="1100" b="0" strike="noStrike" spc="-1" dirty="0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491400" y="2158560"/>
            <a:ext cx="1980720" cy="39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/>
          <a:lstStyle/>
          <a:p>
            <a:pPr marL="12600">
              <a:lnSpc>
                <a:spcPct val="100000"/>
              </a:lnSpc>
              <a:spcBef>
                <a:spcPts val="306"/>
              </a:spcBef>
            </a:pPr>
            <a:r>
              <a:rPr lang="es-ES" sz="1100" b="1" strike="noStrike" spc="-24" dirty="0">
                <a:solidFill>
                  <a:srgbClr val="D24269"/>
                </a:solidFill>
                <a:latin typeface="Calibri"/>
              </a:rPr>
              <a:t>1985-1992 </a:t>
            </a:r>
            <a:r>
              <a:rPr lang="es-ES" sz="1100" b="1" strike="noStrike" spc="-24" dirty="0" smtClean="0">
                <a:solidFill>
                  <a:srgbClr val="D24269"/>
                </a:solidFill>
                <a:latin typeface="Calibri"/>
              </a:rPr>
              <a:t> </a:t>
            </a:r>
            <a:r>
              <a:rPr lang="ca-ES" sz="1100" b="0" strike="noStrike" spc="9" dirty="0" smtClean="0">
                <a:solidFill>
                  <a:srgbClr val="58595B"/>
                </a:solidFill>
                <a:latin typeface="Calibri"/>
              </a:rPr>
              <a:t>Ampliació </a:t>
            </a:r>
            <a:r>
              <a:rPr lang="ca-ES" sz="1100" b="0" strike="noStrike" spc="-9" dirty="0" smtClean="0">
                <a:solidFill>
                  <a:srgbClr val="58595B"/>
                </a:solidFill>
                <a:latin typeface="Calibri"/>
              </a:rPr>
              <a:t>de</a:t>
            </a:r>
            <a:r>
              <a:rPr lang="ca-ES" sz="1100" b="0" strike="noStrike" spc="52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1100" b="0" strike="noStrike" spc="9" dirty="0" smtClean="0">
                <a:solidFill>
                  <a:srgbClr val="58595B"/>
                </a:solidFill>
                <a:latin typeface="Calibri"/>
              </a:rPr>
              <a:t>l’Hospital</a:t>
            </a:r>
            <a:endParaRPr lang="ca-ES" sz="1100" b="0" strike="noStrike" spc="-1" dirty="0" smtClean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4"/>
              </a:spcBef>
            </a:pPr>
            <a:r>
              <a:rPr lang="ca-ES" sz="1100" b="1" strike="noStrike" spc="-52" dirty="0" smtClean="0">
                <a:solidFill>
                  <a:srgbClr val="D24269"/>
                </a:solidFill>
                <a:latin typeface="Calibri"/>
              </a:rPr>
              <a:t>1991  </a:t>
            </a:r>
            <a:r>
              <a:rPr lang="ca-ES" sz="1100" b="1" strike="noStrike" spc="32" dirty="0" smtClean="0">
                <a:solidFill>
                  <a:srgbClr val="58595B"/>
                </a:solidFill>
                <a:latin typeface="Calibri"/>
              </a:rPr>
              <a:t>Constitució </a:t>
            </a:r>
            <a:r>
              <a:rPr lang="ca-ES" sz="1100" b="1" strike="noStrike" spc="29" dirty="0" smtClean="0">
                <a:solidFill>
                  <a:srgbClr val="58595B"/>
                </a:solidFill>
                <a:latin typeface="Calibri"/>
              </a:rPr>
              <a:t>d’HMB,</a:t>
            </a:r>
            <a:r>
              <a:rPr lang="ca-ES" sz="1100" b="1" strike="noStrike" spc="-38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1100" b="1" strike="noStrike" spc="52" dirty="0" smtClean="0">
                <a:solidFill>
                  <a:srgbClr val="58595B"/>
                </a:solidFill>
                <a:latin typeface="Calibri"/>
              </a:rPr>
              <a:t>SA</a:t>
            </a:r>
            <a:endParaRPr lang="ca-ES" sz="1100" b="0" strike="noStrike" spc="-1" dirty="0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5459400" y="2378520"/>
            <a:ext cx="3537360" cy="18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1100" b="1" strike="noStrike" spc="-52">
                <a:solidFill>
                  <a:srgbClr val="D24269"/>
                </a:solidFill>
                <a:latin typeface="Calibri"/>
              </a:rPr>
              <a:t>1991 </a:t>
            </a:r>
            <a:r>
              <a:rPr lang="es-ES" sz="1100" b="0" strike="noStrike" spc="12">
                <a:solidFill>
                  <a:srgbClr val="58595B"/>
                </a:solidFill>
                <a:latin typeface="Calibri"/>
              </a:rPr>
              <a:t>Nova </a:t>
            </a:r>
            <a:r>
              <a:rPr lang="es-ES" sz="1100" b="0" strike="noStrike" spc="-1">
                <a:solidFill>
                  <a:srgbClr val="58595B"/>
                </a:solidFill>
                <a:latin typeface="Calibri"/>
              </a:rPr>
              <a:t>etapa </a:t>
            </a:r>
            <a:r>
              <a:rPr lang="es-ES" sz="1100" b="0" strike="noStrike" spc="4">
                <a:solidFill>
                  <a:srgbClr val="58595B"/>
                </a:solidFill>
                <a:latin typeface="Calibri"/>
              </a:rPr>
              <a:t>municipal </a:t>
            </a:r>
            <a:r>
              <a:rPr lang="es-ES" sz="1100" b="0" strike="noStrike" spc="-1">
                <a:solidFill>
                  <a:srgbClr val="58595B"/>
                </a:solidFill>
                <a:latin typeface="Calibri"/>
              </a:rPr>
              <a:t>del </a:t>
            </a:r>
            <a:r>
              <a:rPr lang="es-ES" sz="1100" b="0" strike="noStrike" spc="4">
                <a:solidFill>
                  <a:srgbClr val="58595B"/>
                </a:solidFill>
                <a:latin typeface="Calibri"/>
              </a:rPr>
              <a:t>Centre </a:t>
            </a:r>
            <a:r>
              <a:rPr lang="es-ES" sz="1100" b="0" strike="noStrike" spc="9">
                <a:solidFill>
                  <a:srgbClr val="58595B"/>
                </a:solidFill>
                <a:latin typeface="Calibri"/>
              </a:rPr>
              <a:t>Sociosanitari El</a:t>
            </a:r>
            <a:r>
              <a:rPr lang="es-ES" sz="1100" b="0" strike="noStrike" spc="168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100" b="0" strike="noStrike" spc="9">
                <a:solidFill>
                  <a:srgbClr val="58595B"/>
                </a:solidFill>
                <a:latin typeface="Calibri"/>
              </a:rPr>
              <a:t>Carme</a:t>
            </a:r>
            <a:endParaRPr lang="es-ES" sz="1100" b="0" strike="noStrike" spc="-1">
              <a:latin typeface="Arial"/>
            </a:endParaRPr>
          </a:p>
        </p:txBody>
      </p:sp>
      <p:sp>
        <p:nvSpPr>
          <p:cNvPr id="234" name="CustomShape 4"/>
          <p:cNvSpPr/>
          <p:nvPr/>
        </p:nvSpPr>
        <p:spPr>
          <a:xfrm>
            <a:off x="2975399" y="2881080"/>
            <a:ext cx="3227973" cy="88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0160" rIns="0" bIns="0"/>
          <a:lstStyle/>
          <a:p>
            <a:pPr marL="358200" indent="-345600">
              <a:lnSpc>
                <a:spcPts val="1301"/>
              </a:lnSpc>
              <a:spcBef>
                <a:spcPts val="159"/>
              </a:spcBef>
            </a:pPr>
            <a:r>
              <a:rPr lang="ca-ES" sz="1100" b="1" strike="noStrike" spc="-38" dirty="0" smtClean="0">
                <a:solidFill>
                  <a:srgbClr val="D24269"/>
                </a:solidFill>
                <a:latin typeface="Calibri"/>
              </a:rPr>
              <a:t>1993 </a:t>
            </a:r>
            <a:r>
              <a:rPr lang="ca-ES" sz="1100" b="1" strike="noStrike" spc="32" dirty="0" smtClean="0">
                <a:solidFill>
                  <a:srgbClr val="58595B"/>
                </a:solidFill>
                <a:latin typeface="Calibri"/>
              </a:rPr>
              <a:t>Constitució </a:t>
            </a:r>
            <a:r>
              <a:rPr lang="ca-ES" sz="1100" b="1" strike="noStrike" spc="18" dirty="0" smtClean="0">
                <a:solidFill>
                  <a:srgbClr val="58595B"/>
                </a:solidFill>
                <a:latin typeface="Calibri"/>
              </a:rPr>
              <a:t>de Badalona </a:t>
            </a:r>
            <a:r>
              <a:rPr lang="ca-ES" sz="1100" b="1" strike="noStrike" spc="32" dirty="0" smtClean="0">
                <a:solidFill>
                  <a:srgbClr val="58595B"/>
                </a:solidFill>
                <a:latin typeface="Calibri"/>
              </a:rPr>
              <a:t>Gestió </a:t>
            </a:r>
            <a:r>
              <a:rPr lang="ca-ES" sz="1100" b="1" strike="noStrike" spc="29" dirty="0" smtClean="0">
                <a:solidFill>
                  <a:srgbClr val="58595B"/>
                </a:solidFill>
                <a:latin typeface="Calibri"/>
              </a:rPr>
              <a:t>Assistencial,</a:t>
            </a:r>
            <a:r>
              <a:rPr lang="ca-ES" sz="1100" b="1" strike="noStrike" spc="-89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1100" b="1" strike="noStrike" spc="69" dirty="0" smtClean="0">
                <a:solidFill>
                  <a:srgbClr val="58595B"/>
                </a:solidFill>
                <a:latin typeface="Calibri"/>
              </a:rPr>
              <a:t>SL</a:t>
            </a:r>
            <a:endParaRPr lang="ca-ES" sz="1100" b="0" strike="noStrike" spc="-1" dirty="0" smtClean="0">
              <a:latin typeface="Arial"/>
            </a:endParaRPr>
          </a:p>
          <a:p>
            <a:pPr marL="12600" indent="-345600">
              <a:lnSpc>
                <a:spcPct val="100000"/>
              </a:lnSpc>
              <a:spcBef>
                <a:spcPts val="164"/>
              </a:spcBef>
            </a:pPr>
            <a:r>
              <a:rPr lang="ca-ES" sz="1100" b="1" strike="noStrike" spc="9" dirty="0" smtClean="0">
                <a:solidFill>
                  <a:srgbClr val="D24269"/>
                </a:solidFill>
                <a:latin typeface="Calibri"/>
              </a:rPr>
              <a:t>1994 </a:t>
            </a:r>
            <a:r>
              <a:rPr lang="ca-ES" sz="1100" b="0" strike="noStrike" spc="38" dirty="0" smtClean="0">
                <a:solidFill>
                  <a:srgbClr val="58595B"/>
                </a:solidFill>
                <a:latin typeface="Calibri"/>
              </a:rPr>
              <a:t>ABS </a:t>
            </a:r>
            <a:r>
              <a:rPr lang="ca-ES" sz="1100" b="0" strike="noStrike" spc="-9" dirty="0" smtClean="0">
                <a:solidFill>
                  <a:srgbClr val="58595B"/>
                </a:solidFill>
                <a:latin typeface="Calibri"/>
              </a:rPr>
              <a:t>Morera</a:t>
            </a:r>
            <a:r>
              <a:rPr lang="ca-ES" sz="1100" b="0" strike="noStrike" spc="-77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1100" b="0" strike="noStrike" spc="-4" dirty="0" smtClean="0">
                <a:solidFill>
                  <a:srgbClr val="58595B"/>
                </a:solidFill>
                <a:latin typeface="Calibri"/>
              </a:rPr>
              <a:t>Pomar</a:t>
            </a:r>
            <a:endParaRPr lang="ca-ES" sz="1100" b="0" strike="noStrike" spc="-1" dirty="0" smtClean="0">
              <a:latin typeface="Arial"/>
            </a:endParaRPr>
          </a:p>
          <a:p>
            <a:pPr marL="12600" indent="-345600">
              <a:lnSpc>
                <a:spcPct val="100000"/>
              </a:lnSpc>
              <a:spcBef>
                <a:spcPts val="204"/>
              </a:spcBef>
            </a:pPr>
            <a:r>
              <a:rPr lang="ca-ES" sz="1100" b="1" strike="noStrike" spc="-4" dirty="0" smtClean="0">
                <a:solidFill>
                  <a:srgbClr val="D24269"/>
                </a:solidFill>
                <a:latin typeface="Calibri"/>
              </a:rPr>
              <a:t>1996 </a:t>
            </a:r>
            <a:r>
              <a:rPr lang="ca-ES" sz="1100" b="0" strike="noStrike" spc="9" dirty="0" smtClean="0">
                <a:solidFill>
                  <a:srgbClr val="58595B"/>
                </a:solidFill>
                <a:latin typeface="Calibri"/>
              </a:rPr>
              <a:t>Concertació </a:t>
            </a:r>
            <a:r>
              <a:rPr lang="ca-ES" sz="1100" b="0" strike="noStrike" spc="-9" dirty="0" smtClean="0">
                <a:solidFill>
                  <a:srgbClr val="58595B"/>
                </a:solidFill>
                <a:latin typeface="Calibri"/>
              </a:rPr>
              <a:t>de </a:t>
            </a:r>
            <a:r>
              <a:rPr lang="ca-ES" sz="1100" b="0" strike="noStrike" spc="-1" dirty="0" smtClean="0">
                <a:solidFill>
                  <a:srgbClr val="58595B"/>
                </a:solidFill>
                <a:latin typeface="Calibri"/>
              </a:rPr>
              <a:t>la </a:t>
            </a:r>
            <a:r>
              <a:rPr lang="ca-ES" sz="1100" b="0" strike="noStrike" spc="9" dirty="0" smtClean="0">
                <a:solidFill>
                  <a:srgbClr val="58595B"/>
                </a:solidFill>
                <a:latin typeface="Calibri"/>
              </a:rPr>
              <a:t>Unitat</a:t>
            </a:r>
            <a:r>
              <a:rPr lang="ca-ES" sz="1100" b="0" strike="noStrike" spc="97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1100" b="0" strike="noStrike" spc="12" dirty="0" smtClean="0">
                <a:solidFill>
                  <a:srgbClr val="58595B"/>
                </a:solidFill>
                <a:latin typeface="Calibri"/>
              </a:rPr>
              <a:t>Docent</a:t>
            </a:r>
            <a:endParaRPr lang="ca-ES" sz="1100" b="0" strike="noStrike" spc="-1" dirty="0" smtClean="0">
              <a:latin typeface="Arial"/>
            </a:endParaRPr>
          </a:p>
          <a:p>
            <a:pPr marL="356760" indent="-344520">
              <a:lnSpc>
                <a:spcPts val="1301"/>
              </a:lnSpc>
              <a:spcBef>
                <a:spcPts val="269"/>
              </a:spcBef>
            </a:pPr>
            <a:r>
              <a:rPr lang="ca-ES" sz="1100" b="1" strike="noStrike" spc="-29" dirty="0" smtClean="0">
                <a:solidFill>
                  <a:srgbClr val="D24269"/>
                </a:solidFill>
                <a:latin typeface="Calibri"/>
              </a:rPr>
              <a:t>1997 </a:t>
            </a:r>
            <a:r>
              <a:rPr lang="ca-ES" sz="1100" b="0" strike="noStrike" spc="9" dirty="0" smtClean="0">
                <a:solidFill>
                  <a:srgbClr val="58595B"/>
                </a:solidFill>
                <a:latin typeface="Calibri"/>
              </a:rPr>
              <a:t>Unitat </a:t>
            </a:r>
            <a:r>
              <a:rPr lang="ca-ES" sz="1100" b="0" strike="noStrike" spc="-9" dirty="0" smtClean="0">
                <a:solidFill>
                  <a:srgbClr val="58595B"/>
                </a:solidFill>
                <a:latin typeface="Calibri"/>
              </a:rPr>
              <a:t>de </a:t>
            </a:r>
            <a:r>
              <a:rPr lang="ca-ES" sz="1100" b="0" strike="noStrike" spc="9" dirty="0" smtClean="0">
                <a:solidFill>
                  <a:srgbClr val="58595B"/>
                </a:solidFill>
                <a:latin typeface="Calibri"/>
              </a:rPr>
              <a:t>Salut </a:t>
            </a:r>
            <a:r>
              <a:rPr lang="ca-ES" sz="1100" b="0" strike="noStrike" spc="4" dirty="0" smtClean="0">
                <a:solidFill>
                  <a:srgbClr val="58595B"/>
                </a:solidFill>
                <a:latin typeface="Calibri"/>
              </a:rPr>
              <a:t>Laboral  </a:t>
            </a:r>
            <a:r>
              <a:rPr lang="ca-ES" sz="1100" b="0" strike="noStrike" spc="38" dirty="0" smtClean="0">
                <a:solidFill>
                  <a:srgbClr val="58595B"/>
                </a:solidFill>
                <a:latin typeface="Calibri"/>
              </a:rPr>
              <a:t>ABS</a:t>
            </a:r>
            <a:r>
              <a:rPr lang="ca-ES" sz="1100" b="0" strike="noStrike" spc="-24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1100" b="0" strike="noStrike" spc="4" dirty="0" err="1" smtClean="0">
                <a:solidFill>
                  <a:srgbClr val="58595B"/>
                </a:solidFill>
                <a:latin typeface="Calibri"/>
              </a:rPr>
              <a:t>Apenins-Montigalà</a:t>
            </a:r>
            <a:endParaRPr lang="ca-ES" sz="1100" b="0" strike="noStrike" spc="-1" dirty="0">
              <a:latin typeface="Arial"/>
            </a:endParaRPr>
          </a:p>
        </p:txBody>
      </p:sp>
      <p:sp>
        <p:nvSpPr>
          <p:cNvPr id="235" name="CustomShape 5"/>
          <p:cNvSpPr/>
          <p:nvPr/>
        </p:nvSpPr>
        <p:spPr>
          <a:xfrm>
            <a:off x="2975399" y="3898440"/>
            <a:ext cx="1481040" cy="18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1100" b="1" strike="noStrike" spc="63" dirty="0">
                <a:solidFill>
                  <a:srgbClr val="D24269"/>
                </a:solidFill>
                <a:latin typeface="Calibri"/>
              </a:rPr>
              <a:t>2000 </a:t>
            </a:r>
            <a:r>
              <a:rPr lang="es-ES" sz="1100" b="0" strike="noStrike" spc="38" dirty="0">
                <a:solidFill>
                  <a:srgbClr val="58595B"/>
                </a:solidFill>
                <a:latin typeface="Calibri"/>
              </a:rPr>
              <a:t>ABS</a:t>
            </a:r>
            <a:r>
              <a:rPr lang="es-ES" sz="1100" b="0" strike="noStrike" spc="-128" dirty="0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100" b="0" strike="noStrike" spc="-4" dirty="0" err="1">
                <a:solidFill>
                  <a:srgbClr val="58595B"/>
                </a:solidFill>
                <a:latin typeface="Calibri"/>
              </a:rPr>
              <a:t>Montgat-Tiana</a:t>
            </a:r>
            <a:endParaRPr lang="es-ES" sz="1100" b="0" strike="noStrike" spc="-1" dirty="0">
              <a:latin typeface="Arial"/>
            </a:endParaRPr>
          </a:p>
        </p:txBody>
      </p:sp>
      <p:sp>
        <p:nvSpPr>
          <p:cNvPr id="236" name="CustomShape 6"/>
          <p:cNvSpPr/>
          <p:nvPr/>
        </p:nvSpPr>
        <p:spPr>
          <a:xfrm>
            <a:off x="5448550" y="3921840"/>
            <a:ext cx="2414520" cy="18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1100" b="1" strike="noStrike" spc="63" dirty="0">
                <a:solidFill>
                  <a:srgbClr val="D24269"/>
                </a:solidFill>
                <a:latin typeface="Calibri"/>
              </a:rPr>
              <a:t>2000</a:t>
            </a:r>
            <a:r>
              <a:rPr lang="es-ES" sz="1100" b="1" strike="noStrike" spc="-12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100" b="1" strike="noStrike" spc="29" dirty="0">
                <a:solidFill>
                  <a:srgbClr val="58595B"/>
                </a:solidFill>
                <a:latin typeface="Calibri"/>
              </a:rPr>
              <a:t>Centre</a:t>
            </a:r>
            <a:r>
              <a:rPr lang="es-ES" sz="1100" b="1" strike="noStrike" spc="-12" dirty="0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100" b="1" strike="noStrike" spc="24" dirty="0" err="1">
                <a:solidFill>
                  <a:srgbClr val="58595B"/>
                </a:solidFill>
                <a:latin typeface="Calibri"/>
              </a:rPr>
              <a:t>Sociosanitari</a:t>
            </a:r>
            <a:r>
              <a:rPr lang="es-ES" sz="1100" b="1" strike="noStrike" spc="-9" dirty="0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100" b="1" strike="noStrike" spc="32" dirty="0">
                <a:solidFill>
                  <a:srgbClr val="58595B"/>
                </a:solidFill>
                <a:latin typeface="Calibri"/>
              </a:rPr>
              <a:t>El</a:t>
            </a:r>
            <a:r>
              <a:rPr lang="es-ES" sz="1100" b="1" strike="noStrike" spc="-12" dirty="0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100" b="1" strike="noStrike" spc="29" dirty="0">
                <a:solidFill>
                  <a:srgbClr val="58595B"/>
                </a:solidFill>
                <a:latin typeface="Calibri"/>
              </a:rPr>
              <a:t>Carme,</a:t>
            </a:r>
            <a:r>
              <a:rPr lang="es-ES" sz="1100" b="1" strike="noStrike" spc="-9" dirty="0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100" b="1" strike="noStrike" spc="52" dirty="0">
                <a:solidFill>
                  <a:srgbClr val="58595B"/>
                </a:solidFill>
                <a:latin typeface="Calibri"/>
              </a:rPr>
              <a:t>SA</a:t>
            </a:r>
            <a:endParaRPr lang="es-ES" sz="1100" b="0" strike="noStrike" spc="-1" dirty="0">
              <a:latin typeface="Arial"/>
            </a:endParaRPr>
          </a:p>
        </p:txBody>
      </p:sp>
      <p:sp>
        <p:nvSpPr>
          <p:cNvPr id="237" name="CustomShape 7"/>
          <p:cNvSpPr/>
          <p:nvPr/>
        </p:nvSpPr>
        <p:spPr>
          <a:xfrm>
            <a:off x="2975399" y="4321080"/>
            <a:ext cx="1407960" cy="39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/>
          <a:lstStyle/>
          <a:p>
            <a:pPr marL="12600">
              <a:lnSpc>
                <a:spcPct val="100000"/>
              </a:lnSpc>
              <a:spcBef>
                <a:spcPts val="306"/>
              </a:spcBef>
            </a:pPr>
            <a:r>
              <a:rPr lang="es-ES" sz="1100" b="1" strike="noStrike" spc="38" dirty="0" smtClean="0">
                <a:solidFill>
                  <a:srgbClr val="D24269"/>
                </a:solidFill>
                <a:latin typeface="Calibri"/>
              </a:rPr>
              <a:t>2002 </a:t>
            </a:r>
            <a:r>
              <a:rPr lang="es-ES" sz="1100" b="0" strike="noStrike" spc="38" dirty="0">
                <a:solidFill>
                  <a:srgbClr val="58595B"/>
                </a:solidFill>
                <a:latin typeface="Calibri"/>
              </a:rPr>
              <a:t>ABS </a:t>
            </a:r>
            <a:r>
              <a:rPr lang="es-ES" sz="1100" b="0" strike="noStrike" spc="12" dirty="0">
                <a:solidFill>
                  <a:srgbClr val="58595B"/>
                </a:solidFill>
                <a:latin typeface="Calibri"/>
              </a:rPr>
              <a:t>Nova</a:t>
            </a:r>
            <a:r>
              <a:rPr lang="es-ES" sz="1100" b="0" strike="noStrike" spc="-43" dirty="0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100" b="0" strike="noStrike" spc="4" dirty="0" err="1">
                <a:solidFill>
                  <a:srgbClr val="58595B"/>
                </a:solidFill>
                <a:latin typeface="Calibri"/>
              </a:rPr>
              <a:t>Lloreda</a:t>
            </a:r>
            <a:endParaRPr lang="es-ES" sz="11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4"/>
              </a:spcBef>
            </a:pPr>
            <a:r>
              <a:rPr lang="es-ES" sz="1100" b="1" strike="noStrike" spc="24" dirty="0">
                <a:solidFill>
                  <a:srgbClr val="D24269"/>
                </a:solidFill>
                <a:latin typeface="Calibri"/>
              </a:rPr>
              <a:t>2003 </a:t>
            </a:r>
            <a:r>
              <a:rPr lang="es-ES" sz="1100" b="0" strike="noStrike" spc="38" dirty="0">
                <a:solidFill>
                  <a:srgbClr val="58595B"/>
                </a:solidFill>
                <a:latin typeface="Calibri"/>
              </a:rPr>
              <a:t>ABS </a:t>
            </a:r>
            <a:r>
              <a:rPr lang="es-ES" sz="1100" b="0" strike="noStrike" spc="24" dirty="0">
                <a:solidFill>
                  <a:srgbClr val="58595B"/>
                </a:solidFill>
                <a:latin typeface="Calibri"/>
              </a:rPr>
              <a:t>La</a:t>
            </a:r>
            <a:r>
              <a:rPr lang="es-ES" sz="1100" b="0" strike="noStrike" spc="89" dirty="0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100" b="0" strike="noStrike" spc="-1" dirty="0">
                <a:solidFill>
                  <a:srgbClr val="58595B"/>
                </a:solidFill>
                <a:latin typeface="Calibri"/>
              </a:rPr>
              <a:t>Riera</a:t>
            </a:r>
            <a:endParaRPr lang="es-ES" sz="1100" b="0" strike="noStrike" spc="-1" dirty="0">
              <a:latin typeface="Arial"/>
            </a:endParaRPr>
          </a:p>
        </p:txBody>
      </p:sp>
      <p:sp>
        <p:nvSpPr>
          <p:cNvPr id="238" name="CustomShape 8"/>
          <p:cNvSpPr/>
          <p:nvPr/>
        </p:nvSpPr>
        <p:spPr>
          <a:xfrm>
            <a:off x="5448550" y="4540680"/>
            <a:ext cx="3854880" cy="18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1100" b="1" strike="noStrike" spc="24" dirty="0">
                <a:solidFill>
                  <a:srgbClr val="D24269"/>
                </a:solidFill>
                <a:latin typeface="Calibri"/>
              </a:rPr>
              <a:t>2003 </a:t>
            </a:r>
            <a:r>
              <a:rPr lang="es-ES" sz="1100" b="1" strike="noStrike" spc="24" dirty="0" smtClean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100" b="0" strike="noStrike" spc="4" dirty="0" smtClean="0">
                <a:solidFill>
                  <a:srgbClr val="58595B"/>
                </a:solidFill>
                <a:latin typeface="Calibri"/>
              </a:rPr>
              <a:t>Abril</a:t>
            </a:r>
            <a:r>
              <a:rPr lang="es-ES" sz="1100" b="0" strike="noStrike" spc="4" dirty="0">
                <a:solidFill>
                  <a:srgbClr val="58595B"/>
                </a:solidFill>
                <a:latin typeface="Calibri"/>
              </a:rPr>
              <a:t>. </a:t>
            </a:r>
            <a:r>
              <a:rPr lang="es-ES" sz="1100" b="0" strike="noStrike" spc="-4" dirty="0" err="1">
                <a:solidFill>
                  <a:srgbClr val="58595B"/>
                </a:solidFill>
                <a:latin typeface="Calibri"/>
              </a:rPr>
              <a:t>Trasllat</a:t>
            </a:r>
            <a:r>
              <a:rPr lang="es-ES" sz="1100" b="0" strike="noStrike" spc="-4" dirty="0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100" b="0" strike="noStrike" spc="-1" dirty="0">
                <a:solidFill>
                  <a:srgbClr val="58595B"/>
                </a:solidFill>
                <a:latin typeface="Calibri"/>
              </a:rPr>
              <a:t>del </a:t>
            </a:r>
            <a:r>
              <a:rPr lang="es-ES" sz="1100" b="0" strike="noStrike" spc="4" dirty="0">
                <a:solidFill>
                  <a:srgbClr val="58595B"/>
                </a:solidFill>
                <a:latin typeface="Calibri"/>
              </a:rPr>
              <a:t>Centre </a:t>
            </a:r>
            <a:r>
              <a:rPr lang="es-ES" sz="1100" b="0" strike="noStrike" spc="9" dirty="0" err="1">
                <a:solidFill>
                  <a:srgbClr val="58595B"/>
                </a:solidFill>
                <a:latin typeface="Calibri"/>
              </a:rPr>
              <a:t>Sociosanitari</a:t>
            </a:r>
            <a:r>
              <a:rPr lang="es-ES" sz="1100" b="0" strike="noStrike" spc="9" dirty="0">
                <a:solidFill>
                  <a:srgbClr val="58595B"/>
                </a:solidFill>
                <a:latin typeface="Calibri"/>
              </a:rPr>
              <a:t> El Carme </a:t>
            </a:r>
            <a:r>
              <a:rPr lang="es-ES" sz="1100" b="0" strike="noStrike" spc="-1" dirty="0">
                <a:solidFill>
                  <a:srgbClr val="58595B"/>
                </a:solidFill>
                <a:latin typeface="Calibri"/>
              </a:rPr>
              <a:t>al </a:t>
            </a:r>
            <a:r>
              <a:rPr lang="es-ES" sz="1100" b="0" strike="noStrike" spc="-1" dirty="0" err="1">
                <a:solidFill>
                  <a:srgbClr val="58595B"/>
                </a:solidFill>
                <a:latin typeface="Calibri"/>
              </a:rPr>
              <a:t>nou</a:t>
            </a:r>
            <a:r>
              <a:rPr lang="es-ES" sz="1100" b="0" strike="noStrike" spc="162" dirty="0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100" b="0" strike="noStrike" spc="9" dirty="0" err="1">
                <a:solidFill>
                  <a:srgbClr val="58595B"/>
                </a:solidFill>
                <a:latin typeface="Calibri"/>
              </a:rPr>
              <a:t>edifici</a:t>
            </a:r>
            <a:endParaRPr lang="es-ES" sz="1100" b="0" strike="noStrike" spc="-1" dirty="0">
              <a:latin typeface="Arial"/>
            </a:endParaRPr>
          </a:p>
        </p:txBody>
      </p:sp>
      <p:sp>
        <p:nvSpPr>
          <p:cNvPr id="239" name="CustomShape 9"/>
          <p:cNvSpPr/>
          <p:nvPr/>
        </p:nvSpPr>
        <p:spPr>
          <a:xfrm>
            <a:off x="432000" y="444600"/>
            <a:ext cx="9828000" cy="561600"/>
          </a:xfrm>
          <a:custGeom>
            <a:avLst/>
            <a:gdLst/>
            <a:ahLst/>
            <a:cxnLst/>
            <a:rect l="l" t="t" r="r" b="b"/>
            <a:pathLst>
              <a:path w="9828530" h="561975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7"/>
                </a:lnTo>
                <a:lnTo>
                  <a:pt x="0" y="489470"/>
                </a:lnTo>
                <a:lnTo>
                  <a:pt x="5657" y="517494"/>
                </a:lnTo>
                <a:lnTo>
                  <a:pt x="21087" y="540379"/>
                </a:lnTo>
                <a:lnTo>
                  <a:pt x="43972" y="555809"/>
                </a:lnTo>
                <a:lnTo>
                  <a:pt x="71996" y="561467"/>
                </a:lnTo>
                <a:lnTo>
                  <a:pt x="9756001" y="561467"/>
                </a:lnTo>
                <a:lnTo>
                  <a:pt x="9784025" y="555809"/>
                </a:lnTo>
                <a:lnTo>
                  <a:pt x="9806909" y="540379"/>
                </a:lnTo>
                <a:lnTo>
                  <a:pt x="9822338" y="517494"/>
                </a:lnTo>
                <a:lnTo>
                  <a:pt x="9827996" y="489470"/>
                </a:lnTo>
                <a:lnTo>
                  <a:pt x="9827996" y="71997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839AC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TextShape 10"/>
          <p:cNvSpPr txBox="1"/>
          <p:nvPr/>
        </p:nvSpPr>
        <p:spPr>
          <a:xfrm>
            <a:off x="546120" y="482760"/>
            <a:ext cx="2417040" cy="12754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123" dirty="0">
                <a:solidFill>
                  <a:srgbClr val="FFFFFF"/>
                </a:solidFill>
                <a:latin typeface="Calibri"/>
              </a:rPr>
              <a:t>E</a:t>
            </a:r>
            <a:r>
              <a:rPr lang="ca-ES" sz="1800" b="1" strike="noStrike" spc="123" dirty="0">
                <a:solidFill>
                  <a:srgbClr val="FFFFFF"/>
                </a:solidFill>
                <a:latin typeface="Calibri"/>
              </a:rPr>
              <a:t>VOLUCIÓ</a:t>
            </a:r>
            <a:r>
              <a:rPr lang="ca-ES" sz="1800" b="1" strike="noStrike" spc="49" dirty="0">
                <a:solidFill>
                  <a:srgbClr val="FFFFFF"/>
                </a:solidFill>
                <a:latin typeface="Calibri"/>
              </a:rPr>
              <a:t> </a:t>
            </a:r>
            <a:r>
              <a:rPr lang="ca-ES" sz="1800" b="1" strike="noStrike" spc="123" dirty="0">
                <a:solidFill>
                  <a:srgbClr val="FFFFFF"/>
                </a:solidFill>
                <a:latin typeface="Calibri"/>
              </a:rPr>
              <a:t>HISTÒRICA</a:t>
            </a:r>
            <a:endParaRPr lang="ca-E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CustomShape 11"/>
          <p:cNvSpPr/>
          <p:nvPr/>
        </p:nvSpPr>
        <p:spPr>
          <a:xfrm>
            <a:off x="432000" y="1062000"/>
            <a:ext cx="982800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12"/>
          <p:cNvSpPr/>
          <p:nvPr/>
        </p:nvSpPr>
        <p:spPr>
          <a:xfrm>
            <a:off x="9544680" y="548280"/>
            <a:ext cx="612360" cy="372960"/>
          </a:xfrm>
          <a:custGeom>
            <a:avLst/>
            <a:gdLst/>
            <a:ahLst/>
            <a:cxnLst/>
            <a:rect l="l" t="t" r="r" b="b"/>
            <a:pathLst>
              <a:path w="612775" h="373380">
                <a:moveTo>
                  <a:pt x="252957" y="139700"/>
                </a:moveTo>
                <a:lnTo>
                  <a:pt x="220119" y="139700"/>
                </a:lnTo>
                <a:lnTo>
                  <a:pt x="221277" y="140970"/>
                </a:lnTo>
                <a:lnTo>
                  <a:pt x="222050" y="142239"/>
                </a:lnTo>
                <a:lnTo>
                  <a:pt x="228374" y="165100"/>
                </a:lnTo>
                <a:lnTo>
                  <a:pt x="234133" y="186689"/>
                </a:lnTo>
                <a:lnTo>
                  <a:pt x="238935" y="209550"/>
                </a:lnTo>
                <a:lnTo>
                  <a:pt x="242095" y="233679"/>
                </a:lnTo>
                <a:lnTo>
                  <a:pt x="242074" y="260350"/>
                </a:lnTo>
                <a:lnTo>
                  <a:pt x="228969" y="300989"/>
                </a:lnTo>
                <a:lnTo>
                  <a:pt x="200199" y="330200"/>
                </a:lnTo>
                <a:lnTo>
                  <a:pt x="178382" y="339089"/>
                </a:lnTo>
                <a:lnTo>
                  <a:pt x="176021" y="339089"/>
                </a:lnTo>
                <a:lnTo>
                  <a:pt x="175480" y="342900"/>
                </a:lnTo>
                <a:lnTo>
                  <a:pt x="176782" y="345439"/>
                </a:lnTo>
                <a:lnTo>
                  <a:pt x="177621" y="346709"/>
                </a:lnTo>
                <a:lnTo>
                  <a:pt x="177814" y="349250"/>
                </a:lnTo>
                <a:lnTo>
                  <a:pt x="178754" y="349250"/>
                </a:lnTo>
                <a:lnTo>
                  <a:pt x="181661" y="351789"/>
                </a:lnTo>
                <a:lnTo>
                  <a:pt x="183749" y="354329"/>
                </a:lnTo>
                <a:lnTo>
                  <a:pt x="185220" y="359409"/>
                </a:lnTo>
                <a:lnTo>
                  <a:pt x="184953" y="359409"/>
                </a:lnTo>
                <a:lnTo>
                  <a:pt x="186695" y="360679"/>
                </a:lnTo>
                <a:lnTo>
                  <a:pt x="187183" y="361950"/>
                </a:lnTo>
                <a:lnTo>
                  <a:pt x="188181" y="367029"/>
                </a:lnTo>
                <a:lnTo>
                  <a:pt x="189356" y="370839"/>
                </a:lnTo>
                <a:lnTo>
                  <a:pt x="193868" y="373379"/>
                </a:lnTo>
                <a:lnTo>
                  <a:pt x="198706" y="373379"/>
                </a:lnTo>
                <a:lnTo>
                  <a:pt x="236608" y="353059"/>
                </a:lnTo>
                <a:lnTo>
                  <a:pt x="273423" y="300989"/>
                </a:lnTo>
                <a:lnTo>
                  <a:pt x="279632" y="274320"/>
                </a:lnTo>
                <a:lnTo>
                  <a:pt x="278647" y="241300"/>
                </a:lnTo>
                <a:lnTo>
                  <a:pt x="281371" y="240029"/>
                </a:lnTo>
                <a:lnTo>
                  <a:pt x="283429" y="238759"/>
                </a:lnTo>
                <a:lnTo>
                  <a:pt x="295517" y="238759"/>
                </a:lnTo>
                <a:lnTo>
                  <a:pt x="299416" y="232409"/>
                </a:lnTo>
                <a:lnTo>
                  <a:pt x="304710" y="228600"/>
                </a:lnTo>
                <a:lnTo>
                  <a:pt x="311038" y="223520"/>
                </a:lnTo>
                <a:lnTo>
                  <a:pt x="318039" y="219709"/>
                </a:lnTo>
                <a:lnTo>
                  <a:pt x="346080" y="207009"/>
                </a:lnTo>
                <a:lnTo>
                  <a:pt x="356533" y="201929"/>
                </a:lnTo>
                <a:lnTo>
                  <a:pt x="272065" y="201929"/>
                </a:lnTo>
                <a:lnTo>
                  <a:pt x="268570" y="189229"/>
                </a:lnTo>
                <a:lnTo>
                  <a:pt x="264785" y="175259"/>
                </a:lnTo>
                <a:lnTo>
                  <a:pt x="260789" y="162559"/>
                </a:lnTo>
                <a:lnTo>
                  <a:pt x="253290" y="140970"/>
                </a:lnTo>
                <a:lnTo>
                  <a:pt x="252957" y="139700"/>
                </a:lnTo>
                <a:close/>
                <a:moveTo>
                  <a:pt x="182601" y="358139"/>
                </a:moveTo>
                <a:lnTo>
                  <a:pt x="182466" y="359409"/>
                </a:lnTo>
                <a:lnTo>
                  <a:pt x="185220" y="359409"/>
                </a:lnTo>
                <a:lnTo>
                  <a:pt x="182601" y="358139"/>
                </a:lnTo>
                <a:close/>
                <a:moveTo>
                  <a:pt x="160546" y="158750"/>
                </a:moveTo>
                <a:lnTo>
                  <a:pt x="108694" y="158750"/>
                </a:lnTo>
                <a:lnTo>
                  <a:pt x="125399" y="161289"/>
                </a:lnTo>
                <a:lnTo>
                  <a:pt x="139267" y="165100"/>
                </a:lnTo>
                <a:lnTo>
                  <a:pt x="139900" y="166370"/>
                </a:lnTo>
                <a:lnTo>
                  <a:pt x="141684" y="167639"/>
                </a:lnTo>
                <a:lnTo>
                  <a:pt x="144089" y="171450"/>
                </a:lnTo>
                <a:lnTo>
                  <a:pt x="146048" y="176529"/>
                </a:lnTo>
                <a:lnTo>
                  <a:pt x="147175" y="180339"/>
                </a:lnTo>
                <a:lnTo>
                  <a:pt x="148568" y="195579"/>
                </a:lnTo>
                <a:lnTo>
                  <a:pt x="144884" y="208279"/>
                </a:lnTo>
                <a:lnTo>
                  <a:pt x="137859" y="219709"/>
                </a:lnTo>
                <a:lnTo>
                  <a:pt x="129229" y="228600"/>
                </a:lnTo>
                <a:lnTo>
                  <a:pt x="126402" y="233679"/>
                </a:lnTo>
                <a:lnTo>
                  <a:pt x="122953" y="238759"/>
                </a:lnTo>
                <a:lnTo>
                  <a:pt x="115229" y="246379"/>
                </a:lnTo>
                <a:lnTo>
                  <a:pt x="111333" y="247650"/>
                </a:lnTo>
                <a:lnTo>
                  <a:pt x="107714" y="252729"/>
                </a:lnTo>
                <a:lnTo>
                  <a:pt x="103790" y="252729"/>
                </a:lnTo>
                <a:lnTo>
                  <a:pt x="99329" y="255270"/>
                </a:lnTo>
                <a:lnTo>
                  <a:pt x="97765" y="257809"/>
                </a:lnTo>
                <a:lnTo>
                  <a:pt x="91454" y="262889"/>
                </a:lnTo>
                <a:lnTo>
                  <a:pt x="86492" y="267970"/>
                </a:lnTo>
                <a:lnTo>
                  <a:pt x="82798" y="273050"/>
                </a:lnTo>
                <a:lnTo>
                  <a:pt x="80295" y="279400"/>
                </a:lnTo>
                <a:lnTo>
                  <a:pt x="76271" y="284479"/>
                </a:lnTo>
                <a:lnTo>
                  <a:pt x="78551" y="293370"/>
                </a:lnTo>
                <a:lnTo>
                  <a:pt x="83159" y="297179"/>
                </a:lnTo>
                <a:lnTo>
                  <a:pt x="84912" y="302259"/>
                </a:lnTo>
                <a:lnTo>
                  <a:pt x="89460" y="304800"/>
                </a:lnTo>
                <a:lnTo>
                  <a:pt x="96452" y="313689"/>
                </a:lnTo>
                <a:lnTo>
                  <a:pt x="100673" y="321309"/>
                </a:lnTo>
                <a:lnTo>
                  <a:pt x="112460" y="320039"/>
                </a:lnTo>
                <a:lnTo>
                  <a:pt x="114976" y="320039"/>
                </a:lnTo>
                <a:lnTo>
                  <a:pt x="117151" y="318770"/>
                </a:lnTo>
                <a:lnTo>
                  <a:pt x="152220" y="285750"/>
                </a:lnTo>
                <a:lnTo>
                  <a:pt x="177835" y="238759"/>
                </a:lnTo>
                <a:lnTo>
                  <a:pt x="182348" y="215900"/>
                </a:lnTo>
                <a:lnTo>
                  <a:pt x="181164" y="190500"/>
                </a:lnTo>
                <a:lnTo>
                  <a:pt x="194799" y="172720"/>
                </a:lnTo>
                <a:lnTo>
                  <a:pt x="173188" y="172720"/>
                </a:lnTo>
                <a:lnTo>
                  <a:pt x="170782" y="168909"/>
                </a:lnTo>
                <a:lnTo>
                  <a:pt x="168501" y="166370"/>
                </a:lnTo>
                <a:lnTo>
                  <a:pt x="166087" y="163829"/>
                </a:lnTo>
                <a:lnTo>
                  <a:pt x="160546" y="158750"/>
                </a:lnTo>
                <a:close/>
                <a:moveTo>
                  <a:pt x="39057" y="304800"/>
                </a:moveTo>
                <a:lnTo>
                  <a:pt x="3584" y="304800"/>
                </a:lnTo>
                <a:lnTo>
                  <a:pt x="4976" y="314959"/>
                </a:lnTo>
                <a:lnTo>
                  <a:pt x="8464" y="314959"/>
                </a:lnTo>
                <a:lnTo>
                  <a:pt x="16981" y="316229"/>
                </a:lnTo>
                <a:lnTo>
                  <a:pt x="27699" y="316229"/>
                </a:lnTo>
                <a:lnTo>
                  <a:pt x="37788" y="314959"/>
                </a:lnTo>
                <a:lnTo>
                  <a:pt x="39057" y="304800"/>
                </a:lnTo>
                <a:close/>
                <a:moveTo>
                  <a:pt x="10299" y="53339"/>
                </a:moveTo>
                <a:lnTo>
                  <a:pt x="8009" y="58420"/>
                </a:lnTo>
                <a:lnTo>
                  <a:pt x="5716" y="62229"/>
                </a:lnTo>
                <a:lnTo>
                  <a:pt x="4852" y="67309"/>
                </a:lnTo>
                <a:lnTo>
                  <a:pt x="3514" y="77470"/>
                </a:lnTo>
                <a:lnTo>
                  <a:pt x="2780" y="87629"/>
                </a:lnTo>
                <a:lnTo>
                  <a:pt x="2192" y="99059"/>
                </a:lnTo>
                <a:lnTo>
                  <a:pt x="1293" y="109220"/>
                </a:lnTo>
                <a:lnTo>
                  <a:pt x="120" y="153670"/>
                </a:lnTo>
                <a:lnTo>
                  <a:pt x="0" y="215900"/>
                </a:lnTo>
                <a:lnTo>
                  <a:pt x="524" y="255270"/>
                </a:lnTo>
                <a:lnTo>
                  <a:pt x="1586" y="311150"/>
                </a:lnTo>
                <a:lnTo>
                  <a:pt x="1801" y="313689"/>
                </a:lnTo>
                <a:lnTo>
                  <a:pt x="3471" y="313689"/>
                </a:lnTo>
                <a:lnTo>
                  <a:pt x="3038" y="311150"/>
                </a:lnTo>
                <a:lnTo>
                  <a:pt x="2595" y="307339"/>
                </a:lnTo>
                <a:lnTo>
                  <a:pt x="3584" y="304800"/>
                </a:lnTo>
                <a:lnTo>
                  <a:pt x="39057" y="304800"/>
                </a:lnTo>
                <a:lnTo>
                  <a:pt x="40484" y="293370"/>
                </a:lnTo>
                <a:lnTo>
                  <a:pt x="40258" y="252729"/>
                </a:lnTo>
                <a:lnTo>
                  <a:pt x="40201" y="246379"/>
                </a:lnTo>
                <a:lnTo>
                  <a:pt x="39073" y="196850"/>
                </a:lnTo>
                <a:lnTo>
                  <a:pt x="38956" y="180339"/>
                </a:lnTo>
                <a:lnTo>
                  <a:pt x="38832" y="151129"/>
                </a:lnTo>
                <a:lnTo>
                  <a:pt x="149701" y="151129"/>
                </a:lnTo>
                <a:lnTo>
                  <a:pt x="141744" y="147320"/>
                </a:lnTo>
                <a:lnTo>
                  <a:pt x="130284" y="143509"/>
                </a:lnTo>
                <a:lnTo>
                  <a:pt x="38842" y="143509"/>
                </a:lnTo>
                <a:lnTo>
                  <a:pt x="39749" y="127000"/>
                </a:lnTo>
                <a:lnTo>
                  <a:pt x="41098" y="110489"/>
                </a:lnTo>
                <a:lnTo>
                  <a:pt x="42570" y="95250"/>
                </a:lnTo>
                <a:lnTo>
                  <a:pt x="43847" y="80009"/>
                </a:lnTo>
                <a:lnTo>
                  <a:pt x="48919" y="76200"/>
                </a:lnTo>
                <a:lnTo>
                  <a:pt x="54973" y="73659"/>
                </a:lnTo>
                <a:lnTo>
                  <a:pt x="61729" y="71120"/>
                </a:lnTo>
                <a:lnTo>
                  <a:pt x="69981" y="69850"/>
                </a:lnTo>
                <a:lnTo>
                  <a:pt x="123685" y="69850"/>
                </a:lnTo>
                <a:lnTo>
                  <a:pt x="122234" y="68579"/>
                </a:lnTo>
                <a:lnTo>
                  <a:pt x="114069" y="63500"/>
                </a:lnTo>
                <a:lnTo>
                  <a:pt x="105246" y="58420"/>
                </a:lnTo>
                <a:lnTo>
                  <a:pt x="96020" y="54609"/>
                </a:lnTo>
                <a:lnTo>
                  <a:pt x="12591" y="54609"/>
                </a:lnTo>
                <a:lnTo>
                  <a:pt x="10299" y="53339"/>
                </a:lnTo>
                <a:close/>
                <a:moveTo>
                  <a:pt x="464771" y="167639"/>
                </a:moveTo>
                <a:lnTo>
                  <a:pt x="432335" y="167639"/>
                </a:lnTo>
                <a:lnTo>
                  <a:pt x="438526" y="184150"/>
                </a:lnTo>
                <a:lnTo>
                  <a:pt x="442915" y="196850"/>
                </a:lnTo>
                <a:lnTo>
                  <a:pt x="447767" y="208279"/>
                </a:lnTo>
                <a:lnTo>
                  <a:pt x="453715" y="218439"/>
                </a:lnTo>
                <a:lnTo>
                  <a:pt x="461390" y="227329"/>
                </a:lnTo>
                <a:lnTo>
                  <a:pt x="462115" y="228600"/>
                </a:lnTo>
                <a:lnTo>
                  <a:pt x="464236" y="228600"/>
                </a:lnTo>
                <a:lnTo>
                  <a:pt x="466320" y="231139"/>
                </a:lnTo>
                <a:lnTo>
                  <a:pt x="467722" y="233679"/>
                </a:lnTo>
                <a:lnTo>
                  <a:pt x="471594" y="234950"/>
                </a:lnTo>
                <a:lnTo>
                  <a:pt x="474139" y="236220"/>
                </a:lnTo>
                <a:lnTo>
                  <a:pt x="477143" y="240029"/>
                </a:lnTo>
                <a:lnTo>
                  <a:pt x="480459" y="241300"/>
                </a:lnTo>
                <a:lnTo>
                  <a:pt x="484926" y="242570"/>
                </a:lnTo>
                <a:lnTo>
                  <a:pt x="487943" y="240029"/>
                </a:lnTo>
                <a:lnTo>
                  <a:pt x="488350" y="236220"/>
                </a:lnTo>
                <a:lnTo>
                  <a:pt x="489840" y="233679"/>
                </a:lnTo>
                <a:lnTo>
                  <a:pt x="489749" y="229870"/>
                </a:lnTo>
                <a:lnTo>
                  <a:pt x="486665" y="222250"/>
                </a:lnTo>
                <a:lnTo>
                  <a:pt x="483507" y="215900"/>
                </a:lnTo>
                <a:lnTo>
                  <a:pt x="480478" y="208279"/>
                </a:lnTo>
                <a:lnTo>
                  <a:pt x="477778" y="200659"/>
                </a:lnTo>
                <a:lnTo>
                  <a:pt x="474816" y="194309"/>
                </a:lnTo>
                <a:lnTo>
                  <a:pt x="471507" y="186689"/>
                </a:lnTo>
                <a:lnTo>
                  <a:pt x="468322" y="180339"/>
                </a:lnTo>
                <a:lnTo>
                  <a:pt x="465732" y="171450"/>
                </a:lnTo>
                <a:lnTo>
                  <a:pt x="464771" y="167639"/>
                </a:lnTo>
                <a:close/>
                <a:moveTo>
                  <a:pt x="295517" y="238759"/>
                </a:moveTo>
                <a:lnTo>
                  <a:pt x="287634" y="238759"/>
                </a:lnTo>
                <a:lnTo>
                  <a:pt x="291814" y="241300"/>
                </a:lnTo>
                <a:lnTo>
                  <a:pt x="295517" y="238759"/>
                </a:lnTo>
                <a:close/>
                <a:moveTo>
                  <a:pt x="375817" y="0"/>
                </a:moveTo>
                <a:lnTo>
                  <a:pt x="346322" y="50800"/>
                </a:lnTo>
                <a:lnTo>
                  <a:pt x="321268" y="104139"/>
                </a:lnTo>
                <a:lnTo>
                  <a:pt x="308632" y="130809"/>
                </a:lnTo>
                <a:lnTo>
                  <a:pt x="300046" y="148589"/>
                </a:lnTo>
                <a:lnTo>
                  <a:pt x="291548" y="167639"/>
                </a:lnTo>
                <a:lnTo>
                  <a:pt x="282451" y="185420"/>
                </a:lnTo>
                <a:lnTo>
                  <a:pt x="272065" y="201929"/>
                </a:lnTo>
                <a:lnTo>
                  <a:pt x="356533" y="201929"/>
                </a:lnTo>
                <a:lnTo>
                  <a:pt x="366986" y="196850"/>
                </a:lnTo>
                <a:lnTo>
                  <a:pt x="321384" y="196850"/>
                </a:lnTo>
                <a:lnTo>
                  <a:pt x="337314" y="162559"/>
                </a:lnTo>
                <a:lnTo>
                  <a:pt x="353166" y="127000"/>
                </a:lnTo>
                <a:lnTo>
                  <a:pt x="369267" y="92709"/>
                </a:lnTo>
                <a:lnTo>
                  <a:pt x="385944" y="59689"/>
                </a:lnTo>
                <a:lnTo>
                  <a:pt x="386310" y="58420"/>
                </a:lnTo>
                <a:lnTo>
                  <a:pt x="386573" y="58420"/>
                </a:lnTo>
                <a:lnTo>
                  <a:pt x="386931" y="57150"/>
                </a:lnTo>
                <a:lnTo>
                  <a:pt x="387626" y="55879"/>
                </a:lnTo>
                <a:lnTo>
                  <a:pt x="423381" y="55879"/>
                </a:lnTo>
                <a:lnTo>
                  <a:pt x="417946" y="38100"/>
                </a:lnTo>
                <a:lnTo>
                  <a:pt x="416272" y="31750"/>
                </a:lnTo>
                <a:lnTo>
                  <a:pt x="413875" y="26670"/>
                </a:lnTo>
                <a:lnTo>
                  <a:pt x="409430" y="19050"/>
                </a:lnTo>
                <a:lnTo>
                  <a:pt x="407343" y="19050"/>
                </a:lnTo>
                <a:lnTo>
                  <a:pt x="405528" y="16509"/>
                </a:lnTo>
                <a:lnTo>
                  <a:pt x="401769" y="15239"/>
                </a:lnTo>
                <a:lnTo>
                  <a:pt x="398807" y="11429"/>
                </a:lnTo>
                <a:lnTo>
                  <a:pt x="393907" y="10159"/>
                </a:lnTo>
                <a:lnTo>
                  <a:pt x="392513" y="8889"/>
                </a:lnTo>
                <a:lnTo>
                  <a:pt x="389780" y="7620"/>
                </a:lnTo>
                <a:lnTo>
                  <a:pt x="383797" y="5079"/>
                </a:lnTo>
                <a:lnTo>
                  <a:pt x="380389" y="1270"/>
                </a:lnTo>
                <a:lnTo>
                  <a:pt x="375817" y="0"/>
                </a:lnTo>
                <a:close/>
                <a:moveTo>
                  <a:pt x="423381" y="55879"/>
                </a:moveTo>
                <a:lnTo>
                  <a:pt x="387626" y="55879"/>
                </a:lnTo>
                <a:lnTo>
                  <a:pt x="387910" y="57150"/>
                </a:lnTo>
                <a:lnTo>
                  <a:pt x="426616" y="153670"/>
                </a:lnTo>
                <a:lnTo>
                  <a:pt x="425542" y="153670"/>
                </a:lnTo>
                <a:lnTo>
                  <a:pt x="399713" y="165100"/>
                </a:lnTo>
                <a:lnTo>
                  <a:pt x="374572" y="175259"/>
                </a:lnTo>
                <a:lnTo>
                  <a:pt x="349103" y="186689"/>
                </a:lnTo>
                <a:lnTo>
                  <a:pt x="322434" y="196850"/>
                </a:lnTo>
                <a:lnTo>
                  <a:pt x="366986" y="196850"/>
                </a:lnTo>
                <a:lnTo>
                  <a:pt x="374825" y="193039"/>
                </a:lnTo>
                <a:lnTo>
                  <a:pt x="432335" y="167639"/>
                </a:lnTo>
                <a:lnTo>
                  <a:pt x="464771" y="167639"/>
                </a:lnTo>
                <a:lnTo>
                  <a:pt x="464451" y="166370"/>
                </a:lnTo>
                <a:lnTo>
                  <a:pt x="461807" y="161289"/>
                </a:lnTo>
                <a:lnTo>
                  <a:pt x="460300" y="156209"/>
                </a:lnTo>
                <a:lnTo>
                  <a:pt x="483808" y="146050"/>
                </a:lnTo>
                <a:lnTo>
                  <a:pt x="497604" y="139700"/>
                </a:lnTo>
                <a:lnTo>
                  <a:pt x="454659" y="139700"/>
                </a:lnTo>
                <a:lnTo>
                  <a:pt x="447843" y="120650"/>
                </a:lnTo>
                <a:lnTo>
                  <a:pt x="439993" y="100329"/>
                </a:lnTo>
                <a:lnTo>
                  <a:pt x="432060" y="80009"/>
                </a:lnTo>
                <a:lnTo>
                  <a:pt x="424545" y="59689"/>
                </a:lnTo>
                <a:lnTo>
                  <a:pt x="423381" y="55879"/>
                </a:lnTo>
                <a:close/>
                <a:moveTo>
                  <a:pt x="280906" y="27939"/>
                </a:moveTo>
                <a:lnTo>
                  <a:pt x="278651" y="29209"/>
                </a:lnTo>
                <a:lnTo>
                  <a:pt x="277051" y="29209"/>
                </a:lnTo>
                <a:lnTo>
                  <a:pt x="260303" y="38100"/>
                </a:lnTo>
                <a:lnTo>
                  <a:pt x="221933" y="71120"/>
                </a:lnTo>
                <a:lnTo>
                  <a:pt x="211249" y="107950"/>
                </a:lnTo>
                <a:lnTo>
                  <a:pt x="215368" y="121920"/>
                </a:lnTo>
                <a:lnTo>
                  <a:pt x="214154" y="124459"/>
                </a:lnTo>
                <a:lnTo>
                  <a:pt x="211388" y="127000"/>
                </a:lnTo>
                <a:lnTo>
                  <a:pt x="201114" y="140970"/>
                </a:lnTo>
                <a:lnTo>
                  <a:pt x="192392" y="151129"/>
                </a:lnTo>
                <a:lnTo>
                  <a:pt x="183183" y="162559"/>
                </a:lnTo>
                <a:lnTo>
                  <a:pt x="173188" y="172720"/>
                </a:lnTo>
                <a:lnTo>
                  <a:pt x="194799" y="172720"/>
                </a:lnTo>
                <a:lnTo>
                  <a:pt x="220119" y="139700"/>
                </a:lnTo>
                <a:lnTo>
                  <a:pt x="252957" y="139700"/>
                </a:lnTo>
                <a:lnTo>
                  <a:pt x="250289" y="129539"/>
                </a:lnTo>
                <a:lnTo>
                  <a:pt x="248670" y="118109"/>
                </a:lnTo>
                <a:lnTo>
                  <a:pt x="249449" y="106679"/>
                </a:lnTo>
                <a:lnTo>
                  <a:pt x="261050" y="95250"/>
                </a:lnTo>
                <a:lnTo>
                  <a:pt x="273579" y="83820"/>
                </a:lnTo>
                <a:lnTo>
                  <a:pt x="287333" y="74929"/>
                </a:lnTo>
                <a:lnTo>
                  <a:pt x="302604" y="66039"/>
                </a:lnTo>
                <a:lnTo>
                  <a:pt x="307256" y="63500"/>
                </a:lnTo>
                <a:lnTo>
                  <a:pt x="309629" y="59689"/>
                </a:lnTo>
                <a:lnTo>
                  <a:pt x="313487" y="53339"/>
                </a:lnTo>
                <a:lnTo>
                  <a:pt x="312524" y="52070"/>
                </a:lnTo>
                <a:lnTo>
                  <a:pt x="311430" y="50800"/>
                </a:lnTo>
                <a:lnTo>
                  <a:pt x="280906" y="27939"/>
                </a:lnTo>
                <a:close/>
                <a:moveTo>
                  <a:pt x="149701" y="151129"/>
                </a:moveTo>
                <a:lnTo>
                  <a:pt x="38832" y="151129"/>
                </a:lnTo>
                <a:lnTo>
                  <a:pt x="63109" y="168909"/>
                </a:lnTo>
                <a:lnTo>
                  <a:pt x="67036" y="171450"/>
                </a:lnTo>
                <a:lnTo>
                  <a:pt x="72174" y="167639"/>
                </a:lnTo>
                <a:lnTo>
                  <a:pt x="75932" y="166370"/>
                </a:lnTo>
                <a:lnTo>
                  <a:pt x="91441" y="160020"/>
                </a:lnTo>
                <a:lnTo>
                  <a:pt x="108694" y="158750"/>
                </a:lnTo>
                <a:lnTo>
                  <a:pt x="160546" y="158750"/>
                </a:lnTo>
                <a:lnTo>
                  <a:pt x="155005" y="153670"/>
                </a:lnTo>
                <a:lnTo>
                  <a:pt x="149701" y="151129"/>
                </a:lnTo>
                <a:close/>
                <a:moveTo>
                  <a:pt x="123685" y="69850"/>
                </a:moveTo>
                <a:lnTo>
                  <a:pt x="94559" y="69850"/>
                </a:lnTo>
                <a:lnTo>
                  <a:pt x="95206" y="73659"/>
                </a:lnTo>
                <a:lnTo>
                  <a:pt x="94559" y="76200"/>
                </a:lnTo>
                <a:lnTo>
                  <a:pt x="77163" y="111759"/>
                </a:lnTo>
                <a:lnTo>
                  <a:pt x="41599" y="139700"/>
                </a:lnTo>
                <a:lnTo>
                  <a:pt x="40456" y="139700"/>
                </a:lnTo>
                <a:lnTo>
                  <a:pt x="40034" y="142239"/>
                </a:lnTo>
                <a:lnTo>
                  <a:pt x="38842" y="143509"/>
                </a:lnTo>
                <a:lnTo>
                  <a:pt x="130284" y="143509"/>
                </a:lnTo>
                <a:lnTo>
                  <a:pt x="126464" y="142239"/>
                </a:lnTo>
                <a:lnTo>
                  <a:pt x="109326" y="139700"/>
                </a:lnTo>
                <a:lnTo>
                  <a:pt x="117439" y="128270"/>
                </a:lnTo>
                <a:lnTo>
                  <a:pt x="124761" y="115570"/>
                </a:lnTo>
                <a:lnTo>
                  <a:pt x="130220" y="102870"/>
                </a:lnTo>
                <a:lnTo>
                  <a:pt x="132743" y="86359"/>
                </a:lnTo>
                <a:lnTo>
                  <a:pt x="132958" y="81279"/>
                </a:lnTo>
                <a:lnTo>
                  <a:pt x="131882" y="77470"/>
                </a:lnTo>
                <a:lnTo>
                  <a:pt x="129488" y="74929"/>
                </a:lnTo>
                <a:lnTo>
                  <a:pt x="123685" y="69850"/>
                </a:lnTo>
                <a:close/>
                <a:moveTo>
                  <a:pt x="609273" y="74929"/>
                </a:moveTo>
                <a:lnTo>
                  <a:pt x="607460" y="74929"/>
                </a:lnTo>
                <a:lnTo>
                  <a:pt x="574868" y="87629"/>
                </a:lnTo>
                <a:lnTo>
                  <a:pt x="486206" y="125729"/>
                </a:lnTo>
                <a:lnTo>
                  <a:pt x="454659" y="139700"/>
                </a:lnTo>
                <a:lnTo>
                  <a:pt x="497604" y="139700"/>
                </a:lnTo>
                <a:lnTo>
                  <a:pt x="519678" y="129539"/>
                </a:lnTo>
                <a:lnTo>
                  <a:pt x="555592" y="114300"/>
                </a:lnTo>
                <a:lnTo>
                  <a:pt x="579577" y="102870"/>
                </a:lnTo>
                <a:lnTo>
                  <a:pt x="578410" y="102870"/>
                </a:lnTo>
                <a:lnTo>
                  <a:pt x="579176" y="101600"/>
                </a:lnTo>
                <a:lnTo>
                  <a:pt x="586077" y="99059"/>
                </a:lnTo>
                <a:lnTo>
                  <a:pt x="609593" y="82550"/>
                </a:lnTo>
                <a:lnTo>
                  <a:pt x="610855" y="81279"/>
                </a:lnTo>
                <a:lnTo>
                  <a:pt x="611592" y="78739"/>
                </a:lnTo>
                <a:lnTo>
                  <a:pt x="612774" y="77470"/>
                </a:lnTo>
                <a:lnTo>
                  <a:pt x="609273" y="74929"/>
                </a:lnTo>
                <a:close/>
                <a:moveTo>
                  <a:pt x="21565" y="49529"/>
                </a:moveTo>
                <a:lnTo>
                  <a:pt x="16861" y="49529"/>
                </a:lnTo>
                <a:lnTo>
                  <a:pt x="14802" y="53339"/>
                </a:lnTo>
                <a:lnTo>
                  <a:pt x="12591" y="54609"/>
                </a:lnTo>
                <a:lnTo>
                  <a:pt x="96020" y="54609"/>
                </a:lnTo>
                <a:lnTo>
                  <a:pt x="93245" y="53339"/>
                </a:lnTo>
                <a:lnTo>
                  <a:pt x="28201" y="53339"/>
                </a:lnTo>
                <a:lnTo>
                  <a:pt x="21565" y="49529"/>
                </a:lnTo>
                <a:close/>
                <a:moveTo>
                  <a:pt x="71917" y="45720"/>
                </a:moveTo>
                <a:lnTo>
                  <a:pt x="57454" y="45720"/>
                </a:lnTo>
                <a:lnTo>
                  <a:pt x="41972" y="48259"/>
                </a:lnTo>
                <a:lnTo>
                  <a:pt x="37041" y="49529"/>
                </a:lnTo>
                <a:lnTo>
                  <a:pt x="32455" y="50800"/>
                </a:lnTo>
                <a:lnTo>
                  <a:pt x="28201" y="53339"/>
                </a:lnTo>
                <a:lnTo>
                  <a:pt x="93245" y="53339"/>
                </a:lnTo>
                <a:lnTo>
                  <a:pt x="84919" y="49529"/>
                </a:lnTo>
                <a:lnTo>
                  <a:pt x="71917" y="45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13"/>
          <p:cNvSpPr/>
          <p:nvPr/>
        </p:nvSpPr>
        <p:spPr>
          <a:xfrm>
            <a:off x="432000" y="2758320"/>
            <a:ext cx="9828000" cy="2140200"/>
          </a:xfrm>
          <a:custGeom>
            <a:avLst/>
            <a:gdLst/>
            <a:ahLst/>
            <a:cxnLst/>
            <a:rect l="l" t="t" r="r" b="b"/>
            <a:pathLst>
              <a:path w="9828530" h="2140585">
                <a:moveTo>
                  <a:pt x="4913999" y="0"/>
                </a:moveTo>
                <a:lnTo>
                  <a:pt x="9743301" y="0"/>
                </a:lnTo>
                <a:lnTo>
                  <a:pt x="9776268" y="6655"/>
                </a:lnTo>
                <a:lnTo>
                  <a:pt x="9803189" y="24806"/>
                </a:lnTo>
                <a:lnTo>
                  <a:pt x="9821340" y="51728"/>
                </a:lnTo>
                <a:lnTo>
                  <a:pt x="9827996" y="84696"/>
                </a:lnTo>
                <a:lnTo>
                  <a:pt x="9827996" y="2055444"/>
                </a:lnTo>
                <a:lnTo>
                  <a:pt x="9821340" y="2088411"/>
                </a:lnTo>
                <a:lnTo>
                  <a:pt x="9803189" y="2115333"/>
                </a:lnTo>
                <a:lnTo>
                  <a:pt x="9776268" y="2133484"/>
                </a:lnTo>
                <a:lnTo>
                  <a:pt x="9743301" y="2140140"/>
                </a:lnTo>
                <a:lnTo>
                  <a:pt x="84696" y="2140140"/>
                </a:lnTo>
                <a:lnTo>
                  <a:pt x="51728" y="2133484"/>
                </a:lnTo>
                <a:lnTo>
                  <a:pt x="24806" y="2115333"/>
                </a:lnTo>
                <a:lnTo>
                  <a:pt x="6655" y="2088411"/>
                </a:lnTo>
                <a:lnTo>
                  <a:pt x="0" y="2055444"/>
                </a:lnTo>
                <a:lnTo>
                  <a:pt x="0" y="84696"/>
                </a:lnTo>
                <a:lnTo>
                  <a:pt x="6655" y="51728"/>
                </a:lnTo>
                <a:lnTo>
                  <a:pt x="24806" y="24806"/>
                </a:lnTo>
                <a:lnTo>
                  <a:pt x="51728" y="6655"/>
                </a:lnTo>
                <a:lnTo>
                  <a:pt x="84696" y="0"/>
                </a:lnTo>
                <a:lnTo>
                  <a:pt x="4913999" y="0"/>
                </a:lnTo>
              </a:path>
            </a:pathLst>
          </a:custGeom>
          <a:noFill/>
          <a:ln w="25560">
            <a:solidFill>
              <a:srgbClr val="839AC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14"/>
          <p:cNvSpPr/>
          <p:nvPr/>
        </p:nvSpPr>
        <p:spPr>
          <a:xfrm>
            <a:off x="432000" y="2161440"/>
            <a:ext cx="9828000" cy="502560"/>
          </a:xfrm>
          <a:custGeom>
            <a:avLst/>
            <a:gdLst/>
            <a:ahLst/>
            <a:cxnLst/>
            <a:rect l="l" t="t" r="r" b="b"/>
            <a:pathLst>
              <a:path w="9828530" h="502919">
                <a:moveTo>
                  <a:pt x="4913999" y="0"/>
                </a:moveTo>
                <a:lnTo>
                  <a:pt x="9743301" y="0"/>
                </a:lnTo>
                <a:lnTo>
                  <a:pt x="9776268" y="6655"/>
                </a:lnTo>
                <a:lnTo>
                  <a:pt x="9803189" y="24806"/>
                </a:lnTo>
                <a:lnTo>
                  <a:pt x="9821340" y="51728"/>
                </a:lnTo>
                <a:lnTo>
                  <a:pt x="9827996" y="84696"/>
                </a:lnTo>
                <a:lnTo>
                  <a:pt x="9827996" y="417995"/>
                </a:lnTo>
                <a:lnTo>
                  <a:pt x="9821340" y="450962"/>
                </a:lnTo>
                <a:lnTo>
                  <a:pt x="9803189" y="477884"/>
                </a:lnTo>
                <a:lnTo>
                  <a:pt x="9776268" y="496035"/>
                </a:lnTo>
                <a:lnTo>
                  <a:pt x="9743301" y="502691"/>
                </a:lnTo>
                <a:lnTo>
                  <a:pt x="84696" y="502691"/>
                </a:lnTo>
                <a:lnTo>
                  <a:pt x="51728" y="496035"/>
                </a:lnTo>
                <a:lnTo>
                  <a:pt x="24806" y="477884"/>
                </a:lnTo>
                <a:lnTo>
                  <a:pt x="6655" y="450962"/>
                </a:lnTo>
                <a:lnTo>
                  <a:pt x="0" y="417995"/>
                </a:lnTo>
                <a:lnTo>
                  <a:pt x="0" y="84696"/>
                </a:lnTo>
                <a:lnTo>
                  <a:pt x="6655" y="51728"/>
                </a:lnTo>
                <a:lnTo>
                  <a:pt x="24806" y="24806"/>
                </a:lnTo>
                <a:lnTo>
                  <a:pt x="51728" y="6655"/>
                </a:lnTo>
                <a:lnTo>
                  <a:pt x="84696" y="0"/>
                </a:lnTo>
                <a:lnTo>
                  <a:pt x="4913999" y="0"/>
                </a:lnTo>
              </a:path>
            </a:pathLst>
          </a:custGeom>
          <a:noFill/>
          <a:ln w="25560">
            <a:solidFill>
              <a:srgbClr val="839AC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15"/>
          <p:cNvSpPr/>
          <p:nvPr/>
        </p:nvSpPr>
        <p:spPr>
          <a:xfrm>
            <a:off x="432000" y="1577520"/>
            <a:ext cx="9828000" cy="479160"/>
          </a:xfrm>
          <a:custGeom>
            <a:avLst/>
            <a:gdLst/>
            <a:ahLst/>
            <a:cxnLst/>
            <a:rect l="l" t="t" r="r" b="b"/>
            <a:pathLst>
              <a:path w="9828530" h="479425">
                <a:moveTo>
                  <a:pt x="4913999" y="0"/>
                </a:moveTo>
                <a:lnTo>
                  <a:pt x="9743301" y="0"/>
                </a:lnTo>
                <a:lnTo>
                  <a:pt x="9776268" y="6655"/>
                </a:lnTo>
                <a:lnTo>
                  <a:pt x="9803189" y="24806"/>
                </a:lnTo>
                <a:lnTo>
                  <a:pt x="9821340" y="51728"/>
                </a:lnTo>
                <a:lnTo>
                  <a:pt x="9827996" y="84696"/>
                </a:lnTo>
                <a:lnTo>
                  <a:pt x="9827996" y="394588"/>
                </a:lnTo>
                <a:lnTo>
                  <a:pt x="9821340" y="427556"/>
                </a:lnTo>
                <a:lnTo>
                  <a:pt x="9803189" y="454478"/>
                </a:lnTo>
                <a:lnTo>
                  <a:pt x="9776268" y="472629"/>
                </a:lnTo>
                <a:lnTo>
                  <a:pt x="9743301" y="479285"/>
                </a:lnTo>
                <a:lnTo>
                  <a:pt x="84696" y="479285"/>
                </a:lnTo>
                <a:lnTo>
                  <a:pt x="51728" y="472629"/>
                </a:lnTo>
                <a:lnTo>
                  <a:pt x="24806" y="454478"/>
                </a:lnTo>
                <a:lnTo>
                  <a:pt x="6655" y="427556"/>
                </a:lnTo>
                <a:lnTo>
                  <a:pt x="0" y="394588"/>
                </a:lnTo>
                <a:lnTo>
                  <a:pt x="0" y="84696"/>
                </a:lnTo>
                <a:lnTo>
                  <a:pt x="6655" y="51728"/>
                </a:lnTo>
                <a:lnTo>
                  <a:pt x="24806" y="24806"/>
                </a:lnTo>
                <a:lnTo>
                  <a:pt x="51728" y="6655"/>
                </a:lnTo>
                <a:lnTo>
                  <a:pt x="84696" y="0"/>
                </a:lnTo>
                <a:lnTo>
                  <a:pt x="4913999" y="0"/>
                </a:lnTo>
              </a:path>
            </a:pathLst>
          </a:custGeom>
          <a:noFill/>
          <a:ln w="25560">
            <a:solidFill>
              <a:srgbClr val="839AC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TextShape 16"/>
          <p:cNvSpPr txBox="1"/>
          <p:nvPr/>
        </p:nvSpPr>
        <p:spPr>
          <a:xfrm>
            <a:off x="9960120" y="7312680"/>
            <a:ext cx="351360" cy="4386960"/>
          </a:xfrm>
          <a:prstGeom prst="rect">
            <a:avLst/>
          </a:prstGeom>
          <a:noFill/>
          <a:ln>
            <a:noFill/>
          </a:ln>
        </p:spPr>
        <p:txBody>
          <a:bodyPr lIns="0" tIns="720" rIns="0" bIns="0"/>
          <a:lstStyle/>
          <a:p>
            <a:pPr marL="108720">
              <a:lnSpc>
                <a:spcPct val="100000"/>
              </a:lnSpc>
              <a:spcBef>
                <a:spcPts val="6"/>
              </a:spcBef>
            </a:pPr>
            <a:fld id="{F9035D08-B239-491F-8995-0FEE261FA69F}" type="slidenum">
              <a:rPr lang="es-ES" sz="1000" b="0" strike="noStrike" spc="-1" smtClean="0">
                <a:solidFill>
                  <a:srgbClr val="231F20"/>
                </a:solidFill>
                <a:latin typeface="Calibri"/>
              </a:rPr>
              <a:t>4</a:t>
            </a:fld>
            <a:r>
              <a:rPr lang="es-ES" sz="1000" b="0" strike="noStrike" spc="-29" dirty="0" smtClean="0">
                <a:solidFill>
                  <a:srgbClr val="231F20"/>
                </a:solidFill>
                <a:latin typeface="Calibri"/>
              </a:rPr>
              <a:t>/</a:t>
            </a:r>
            <a:r>
              <a:rPr lang="es-ES" sz="1000" b="0" strike="noStrike" spc="-49" dirty="0" smtClean="0">
                <a:solidFill>
                  <a:srgbClr val="231F20"/>
                </a:solidFill>
                <a:latin typeface="Calibri"/>
              </a:rPr>
              <a:t>20</a:t>
            </a:r>
            <a:endParaRPr lang="es-ES" sz="1000" b="0" strike="noStrike" spc="-1" dirty="0">
              <a:latin typeface="Times New Roman"/>
            </a:endParaRPr>
          </a:p>
        </p:txBody>
      </p:sp>
      <p:sp>
        <p:nvSpPr>
          <p:cNvPr id="247" name="CustomShape 17"/>
          <p:cNvSpPr/>
          <p:nvPr/>
        </p:nvSpPr>
        <p:spPr>
          <a:xfrm>
            <a:off x="432000" y="5038560"/>
            <a:ext cx="9828000" cy="325440"/>
          </a:xfrm>
          <a:custGeom>
            <a:avLst/>
            <a:gdLst/>
            <a:ahLst/>
            <a:cxnLst/>
            <a:rect l="l" t="t" r="r" b="b"/>
            <a:pathLst>
              <a:path w="9828530" h="502919">
                <a:moveTo>
                  <a:pt x="4913999" y="0"/>
                </a:moveTo>
                <a:lnTo>
                  <a:pt x="9743301" y="0"/>
                </a:lnTo>
                <a:lnTo>
                  <a:pt x="9776268" y="6655"/>
                </a:lnTo>
                <a:lnTo>
                  <a:pt x="9803189" y="24806"/>
                </a:lnTo>
                <a:lnTo>
                  <a:pt x="9821340" y="51728"/>
                </a:lnTo>
                <a:lnTo>
                  <a:pt x="9827996" y="84696"/>
                </a:lnTo>
                <a:lnTo>
                  <a:pt x="9827996" y="417995"/>
                </a:lnTo>
                <a:lnTo>
                  <a:pt x="9821340" y="450962"/>
                </a:lnTo>
                <a:lnTo>
                  <a:pt x="9803189" y="477884"/>
                </a:lnTo>
                <a:lnTo>
                  <a:pt x="9776268" y="496035"/>
                </a:lnTo>
                <a:lnTo>
                  <a:pt x="9743301" y="502691"/>
                </a:lnTo>
                <a:lnTo>
                  <a:pt x="84696" y="502691"/>
                </a:lnTo>
                <a:lnTo>
                  <a:pt x="51728" y="496035"/>
                </a:lnTo>
                <a:lnTo>
                  <a:pt x="24806" y="477884"/>
                </a:lnTo>
                <a:lnTo>
                  <a:pt x="6655" y="450962"/>
                </a:lnTo>
                <a:lnTo>
                  <a:pt x="0" y="417995"/>
                </a:lnTo>
                <a:lnTo>
                  <a:pt x="0" y="84696"/>
                </a:lnTo>
                <a:lnTo>
                  <a:pt x="6655" y="51728"/>
                </a:lnTo>
                <a:lnTo>
                  <a:pt x="24806" y="24806"/>
                </a:lnTo>
                <a:lnTo>
                  <a:pt x="51728" y="6655"/>
                </a:lnTo>
                <a:lnTo>
                  <a:pt x="84696" y="0"/>
                </a:lnTo>
                <a:lnTo>
                  <a:pt x="4913999" y="0"/>
                </a:lnTo>
              </a:path>
            </a:pathLst>
          </a:custGeom>
          <a:noFill/>
          <a:ln w="25560">
            <a:solidFill>
              <a:srgbClr val="839AC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18"/>
          <p:cNvSpPr/>
          <p:nvPr/>
        </p:nvSpPr>
        <p:spPr>
          <a:xfrm>
            <a:off x="432000" y="5525280"/>
            <a:ext cx="9828000" cy="1787400"/>
          </a:xfrm>
          <a:custGeom>
            <a:avLst/>
            <a:gdLst/>
            <a:ahLst/>
            <a:cxnLst/>
            <a:rect l="l" t="t" r="r" b="b"/>
            <a:pathLst>
              <a:path w="9828530" h="2140585">
                <a:moveTo>
                  <a:pt x="4913999" y="0"/>
                </a:moveTo>
                <a:lnTo>
                  <a:pt x="9743301" y="0"/>
                </a:lnTo>
                <a:lnTo>
                  <a:pt x="9776268" y="6655"/>
                </a:lnTo>
                <a:lnTo>
                  <a:pt x="9803189" y="24806"/>
                </a:lnTo>
                <a:lnTo>
                  <a:pt x="9821340" y="51728"/>
                </a:lnTo>
                <a:lnTo>
                  <a:pt x="9827996" y="84696"/>
                </a:lnTo>
                <a:lnTo>
                  <a:pt x="9827996" y="2055444"/>
                </a:lnTo>
                <a:lnTo>
                  <a:pt x="9821340" y="2088411"/>
                </a:lnTo>
                <a:lnTo>
                  <a:pt x="9803189" y="2115333"/>
                </a:lnTo>
                <a:lnTo>
                  <a:pt x="9776268" y="2133484"/>
                </a:lnTo>
                <a:lnTo>
                  <a:pt x="9743301" y="2140140"/>
                </a:lnTo>
                <a:lnTo>
                  <a:pt x="84696" y="2140140"/>
                </a:lnTo>
                <a:lnTo>
                  <a:pt x="51728" y="2133484"/>
                </a:lnTo>
                <a:lnTo>
                  <a:pt x="24806" y="2115333"/>
                </a:lnTo>
                <a:lnTo>
                  <a:pt x="6655" y="2088411"/>
                </a:lnTo>
                <a:lnTo>
                  <a:pt x="0" y="2055444"/>
                </a:lnTo>
                <a:lnTo>
                  <a:pt x="0" y="84696"/>
                </a:lnTo>
                <a:lnTo>
                  <a:pt x="6655" y="51728"/>
                </a:lnTo>
                <a:lnTo>
                  <a:pt x="24806" y="24806"/>
                </a:lnTo>
                <a:lnTo>
                  <a:pt x="51728" y="6655"/>
                </a:lnTo>
                <a:lnTo>
                  <a:pt x="84696" y="0"/>
                </a:lnTo>
                <a:lnTo>
                  <a:pt x="4913999" y="0"/>
                </a:lnTo>
              </a:path>
            </a:pathLst>
          </a:custGeom>
          <a:noFill/>
          <a:ln w="25560">
            <a:solidFill>
              <a:srgbClr val="839AC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19"/>
          <p:cNvSpPr/>
          <p:nvPr/>
        </p:nvSpPr>
        <p:spPr>
          <a:xfrm>
            <a:off x="5459400" y="2378880"/>
            <a:ext cx="3537360" cy="18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1100" b="1" strike="noStrike" spc="-52" dirty="0">
                <a:solidFill>
                  <a:srgbClr val="D24269"/>
                </a:solidFill>
                <a:latin typeface="Calibri"/>
              </a:rPr>
              <a:t>1991 </a:t>
            </a:r>
            <a:r>
              <a:rPr lang="es-ES" sz="1100" b="0" strike="noStrike" spc="12" dirty="0" smtClean="0">
                <a:solidFill>
                  <a:srgbClr val="58595B"/>
                </a:solidFill>
                <a:latin typeface="Calibri"/>
              </a:rPr>
              <a:t>Nova </a:t>
            </a:r>
            <a:r>
              <a:rPr lang="es-ES" sz="1100" b="0" strike="noStrike" spc="-1" dirty="0">
                <a:solidFill>
                  <a:srgbClr val="58595B"/>
                </a:solidFill>
                <a:latin typeface="Calibri"/>
              </a:rPr>
              <a:t>etapa </a:t>
            </a:r>
            <a:r>
              <a:rPr lang="es-ES" sz="1100" b="0" strike="noStrike" spc="4" dirty="0">
                <a:solidFill>
                  <a:srgbClr val="58595B"/>
                </a:solidFill>
                <a:latin typeface="Calibri"/>
              </a:rPr>
              <a:t>municipal </a:t>
            </a:r>
            <a:r>
              <a:rPr lang="es-ES" sz="1100" b="0" strike="noStrike" spc="-1" dirty="0">
                <a:solidFill>
                  <a:srgbClr val="58595B"/>
                </a:solidFill>
                <a:latin typeface="Calibri"/>
              </a:rPr>
              <a:t>del </a:t>
            </a:r>
            <a:r>
              <a:rPr lang="es-ES" sz="1100" b="0" strike="noStrike" spc="4" dirty="0">
                <a:solidFill>
                  <a:srgbClr val="58595B"/>
                </a:solidFill>
                <a:latin typeface="Calibri"/>
              </a:rPr>
              <a:t>Centre </a:t>
            </a:r>
            <a:r>
              <a:rPr lang="es-ES" sz="1100" b="0" strike="noStrike" spc="9" dirty="0" err="1">
                <a:solidFill>
                  <a:srgbClr val="58595B"/>
                </a:solidFill>
                <a:latin typeface="Calibri"/>
              </a:rPr>
              <a:t>Sociosanitari</a:t>
            </a:r>
            <a:r>
              <a:rPr lang="es-ES" sz="1100" b="0" strike="noStrike" spc="9" dirty="0">
                <a:solidFill>
                  <a:srgbClr val="58595B"/>
                </a:solidFill>
                <a:latin typeface="Calibri"/>
              </a:rPr>
              <a:t> El</a:t>
            </a:r>
            <a:r>
              <a:rPr lang="es-ES" sz="1100" b="0" strike="noStrike" spc="168" dirty="0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100" b="0" strike="noStrike" spc="9" dirty="0">
                <a:solidFill>
                  <a:srgbClr val="58595B"/>
                </a:solidFill>
                <a:latin typeface="Calibri"/>
              </a:rPr>
              <a:t>Carme</a:t>
            </a:r>
            <a:endParaRPr lang="es-ES" sz="1100" b="0" strike="noStrike" spc="-1" dirty="0">
              <a:latin typeface="Arial"/>
            </a:endParaRPr>
          </a:p>
        </p:txBody>
      </p:sp>
      <p:sp>
        <p:nvSpPr>
          <p:cNvPr id="250" name="CustomShape 20"/>
          <p:cNvSpPr/>
          <p:nvPr/>
        </p:nvSpPr>
        <p:spPr>
          <a:xfrm>
            <a:off x="2963880" y="5098680"/>
            <a:ext cx="7183080" cy="1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0160" rIns="0" bIns="0"/>
          <a:lstStyle/>
          <a:p>
            <a:pPr marL="324000" indent="-359640">
              <a:lnSpc>
                <a:spcPct val="100000"/>
              </a:lnSpc>
              <a:spcBef>
                <a:spcPts val="164"/>
              </a:spcBef>
            </a:pPr>
            <a:r>
              <a:rPr lang="es-ES" sz="1100" b="1" strike="noStrike" spc="63" dirty="0">
                <a:solidFill>
                  <a:srgbClr val="D24269"/>
                </a:solidFill>
                <a:latin typeface="Calibri"/>
              </a:rPr>
              <a:t>2004 </a:t>
            </a:r>
            <a:r>
              <a:rPr lang="ca-ES" sz="1100" b="0" strike="noStrike" spc="4" dirty="0" smtClean="0">
                <a:solidFill>
                  <a:srgbClr val="58595B"/>
                </a:solidFill>
                <a:latin typeface="Calibri"/>
              </a:rPr>
              <a:t>Servei </a:t>
            </a:r>
            <a:r>
              <a:rPr lang="ca-ES" sz="1100" b="0" strike="noStrike" spc="-12" dirty="0" smtClean="0">
                <a:solidFill>
                  <a:srgbClr val="58595B"/>
                </a:solidFill>
                <a:latin typeface="Calibri"/>
              </a:rPr>
              <a:t>d’Atenció  </a:t>
            </a:r>
            <a:r>
              <a:rPr lang="ca-ES" sz="1100" b="0" strike="noStrike" spc="4" dirty="0" smtClean="0">
                <a:solidFill>
                  <a:srgbClr val="58595B"/>
                </a:solidFill>
                <a:latin typeface="Calibri"/>
              </a:rPr>
              <a:t>Integral </a:t>
            </a:r>
            <a:r>
              <a:rPr lang="ca-ES" sz="1100" b="0" strike="noStrike" spc="-9" dirty="0" smtClean="0">
                <a:solidFill>
                  <a:srgbClr val="58595B"/>
                </a:solidFill>
                <a:latin typeface="Calibri"/>
              </a:rPr>
              <a:t>a </a:t>
            </a:r>
            <a:r>
              <a:rPr lang="ca-ES" sz="1100" b="0" strike="noStrike" spc="18" dirty="0" smtClean="0">
                <a:solidFill>
                  <a:srgbClr val="58595B"/>
                </a:solidFill>
                <a:latin typeface="Calibri"/>
              </a:rPr>
              <a:t>Domicili  </a:t>
            </a:r>
            <a:r>
              <a:rPr lang="ca-ES" sz="1100" b="0" strike="noStrike" spc="32" dirty="0" smtClean="0">
                <a:solidFill>
                  <a:srgbClr val="58595B"/>
                </a:solidFill>
                <a:latin typeface="Calibri"/>
              </a:rPr>
              <a:t>(SAID) </a:t>
            </a:r>
            <a:r>
              <a:rPr lang="ca-ES" sz="1100" b="0" strike="noStrike" spc="18" dirty="0" smtClean="0">
                <a:solidFill>
                  <a:srgbClr val="58595B"/>
                </a:solidFill>
                <a:latin typeface="Calibri"/>
              </a:rPr>
              <a:t>i </a:t>
            </a:r>
            <a:r>
              <a:rPr lang="ca-ES" sz="1100" b="0" strike="noStrike" spc="-4" dirty="0" smtClean="0">
                <a:solidFill>
                  <a:srgbClr val="58595B"/>
                </a:solidFill>
                <a:latin typeface="Calibri"/>
              </a:rPr>
              <a:t>ajuda  </a:t>
            </a:r>
            <a:r>
              <a:rPr lang="ca-ES" sz="1100" b="0" strike="noStrike" spc="4" dirty="0" smtClean="0">
                <a:solidFill>
                  <a:srgbClr val="58595B"/>
                </a:solidFill>
                <a:latin typeface="Calibri"/>
              </a:rPr>
              <a:t>domiciliària </a:t>
            </a:r>
            <a:r>
              <a:rPr lang="ca-ES" sz="1100" b="0" strike="noStrike" spc="9" dirty="0" smtClean="0">
                <a:solidFill>
                  <a:srgbClr val="58595B"/>
                </a:solidFill>
                <a:latin typeface="Calibri"/>
              </a:rPr>
              <a:t>Salut  </a:t>
            </a:r>
            <a:r>
              <a:rPr lang="ca-ES" sz="1100" b="0" strike="noStrike" spc="4" dirty="0" smtClean="0">
                <a:solidFill>
                  <a:srgbClr val="58595B"/>
                </a:solidFill>
                <a:latin typeface="Calibri"/>
              </a:rPr>
              <a:t>pública </a:t>
            </a:r>
            <a:endParaRPr lang="ca-ES" sz="1100" b="0" strike="noStrike" spc="-1" dirty="0">
              <a:latin typeface="Arial"/>
            </a:endParaRPr>
          </a:p>
        </p:txBody>
      </p:sp>
      <p:sp>
        <p:nvSpPr>
          <p:cNvPr id="251" name="CustomShape 21"/>
          <p:cNvSpPr/>
          <p:nvPr/>
        </p:nvSpPr>
        <p:spPr>
          <a:xfrm>
            <a:off x="2975400" y="5586120"/>
            <a:ext cx="7181640" cy="172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0160" rIns="0" bIns="0"/>
          <a:lstStyle/>
          <a:p>
            <a:pPr>
              <a:lnSpc>
                <a:spcPct val="100000"/>
              </a:lnSpc>
            </a:pPr>
            <a:r>
              <a:rPr lang="es-ES" sz="1100" b="1" strike="noStrike" spc="24" dirty="0">
                <a:solidFill>
                  <a:srgbClr val="D24269"/>
                </a:solidFill>
                <a:latin typeface="Calibri"/>
              </a:rPr>
              <a:t>	2005</a:t>
            </a:r>
            <a:r>
              <a:rPr lang="es-ES" sz="1100" b="1" strike="noStrike" spc="-12" dirty="0">
                <a:solidFill>
                  <a:srgbClr val="D24269"/>
                </a:solidFill>
                <a:latin typeface="Calibri"/>
              </a:rPr>
              <a:t> </a:t>
            </a:r>
            <a:r>
              <a:rPr lang="es-ES" sz="1100" b="1" strike="noStrike" spc="-12" dirty="0" smtClean="0">
                <a:solidFill>
                  <a:srgbClr val="D24269"/>
                </a:solidFill>
                <a:latin typeface="Calibri"/>
              </a:rPr>
              <a:t> </a:t>
            </a:r>
            <a:r>
              <a:rPr lang="ca-ES" sz="1100" b="1" strike="noStrike" spc="43" dirty="0" smtClean="0">
                <a:solidFill>
                  <a:srgbClr val="58595B"/>
                </a:solidFill>
                <a:latin typeface="Calibri"/>
              </a:rPr>
              <a:t>BSA,</a:t>
            </a:r>
            <a:r>
              <a:rPr lang="ca-ES" sz="1100" b="1" strike="noStrike" spc="-12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1100" b="1" strike="noStrike" spc="38" dirty="0" smtClean="0">
                <a:solidFill>
                  <a:srgbClr val="58595B"/>
                </a:solidFill>
                <a:latin typeface="Calibri"/>
              </a:rPr>
              <a:t>SA:</a:t>
            </a:r>
            <a:r>
              <a:rPr lang="ca-ES" sz="1100" b="1" strike="noStrike" spc="-12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1100" b="1" strike="noStrike" spc="18" dirty="0" smtClean="0">
                <a:solidFill>
                  <a:srgbClr val="58595B"/>
                </a:solidFill>
                <a:latin typeface="Calibri"/>
              </a:rPr>
              <a:t>reordenació</a:t>
            </a:r>
            <a:r>
              <a:rPr lang="ca-ES" sz="1100" b="1" strike="noStrike" spc="-12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1100" b="1" strike="noStrike" spc="29" dirty="0" smtClean="0">
                <a:solidFill>
                  <a:srgbClr val="58595B"/>
                </a:solidFill>
                <a:latin typeface="Calibri"/>
              </a:rPr>
              <a:t>jurídica</a:t>
            </a:r>
            <a:r>
              <a:rPr lang="ca-ES" sz="1100" b="1" strike="noStrike" spc="-12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1100" b="1" strike="noStrike" spc="32" dirty="0" smtClean="0">
                <a:solidFill>
                  <a:srgbClr val="58595B"/>
                </a:solidFill>
                <a:latin typeface="Calibri"/>
              </a:rPr>
              <a:t>i</a:t>
            </a:r>
            <a:r>
              <a:rPr lang="ca-ES" sz="1100" b="1" strike="noStrike" spc="-12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1100" b="1" strike="noStrike" spc="24" dirty="0" smtClean="0">
                <a:solidFill>
                  <a:srgbClr val="58595B"/>
                </a:solidFill>
                <a:latin typeface="Calibri"/>
              </a:rPr>
              <a:t>societària</a:t>
            </a:r>
          </a:p>
          <a:p>
            <a:pPr>
              <a:lnSpc>
                <a:spcPct val="100000"/>
              </a:lnSpc>
            </a:pPr>
            <a:endParaRPr lang="ca-ES" sz="1100" b="1" strike="noStrike" spc="24" dirty="0" smtClean="0">
              <a:solidFill>
                <a:srgbClr val="58595B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a-ES" sz="1100" b="1" strike="noStrike" spc="49" dirty="0" smtClean="0">
                <a:solidFill>
                  <a:srgbClr val="D24269"/>
                </a:solidFill>
                <a:latin typeface="Calibri"/>
              </a:rPr>
              <a:t>2008 </a:t>
            </a:r>
            <a:r>
              <a:rPr lang="ca-ES" sz="1100" b="0" strike="noStrike" spc="4" dirty="0" smtClean="0">
                <a:solidFill>
                  <a:srgbClr val="58595B"/>
                </a:solidFill>
                <a:latin typeface="Calibri"/>
              </a:rPr>
              <a:t>Desdoblament </a:t>
            </a:r>
            <a:r>
              <a:rPr lang="ca-ES" sz="1100" b="0" strike="noStrike" spc="-9" dirty="0" smtClean="0">
                <a:solidFill>
                  <a:srgbClr val="58595B"/>
                </a:solidFill>
                <a:latin typeface="Calibri"/>
              </a:rPr>
              <a:t>de l’ABS </a:t>
            </a:r>
            <a:r>
              <a:rPr lang="ca-ES" sz="1100" b="0" strike="noStrike" spc="24" dirty="0" smtClean="0">
                <a:solidFill>
                  <a:srgbClr val="58595B"/>
                </a:solidFill>
                <a:latin typeface="Calibri"/>
              </a:rPr>
              <a:t>La </a:t>
            </a:r>
            <a:r>
              <a:rPr lang="ca-ES" sz="1100" b="0" strike="noStrike" spc="-1" dirty="0" smtClean="0">
                <a:solidFill>
                  <a:srgbClr val="58595B"/>
                </a:solidFill>
                <a:latin typeface="Calibri"/>
              </a:rPr>
              <a:t>Riera - </a:t>
            </a:r>
            <a:r>
              <a:rPr lang="ca-ES" sz="1100" b="0" strike="noStrike" spc="4" dirty="0" smtClean="0">
                <a:solidFill>
                  <a:srgbClr val="58595B"/>
                </a:solidFill>
                <a:latin typeface="Calibri"/>
              </a:rPr>
              <a:t>Martí </a:t>
            </a:r>
            <a:r>
              <a:rPr lang="ca-ES" sz="1100" b="0" strike="noStrike" spc="18" dirty="0" smtClean="0">
                <a:solidFill>
                  <a:srgbClr val="58595B"/>
                </a:solidFill>
                <a:latin typeface="Calibri"/>
              </a:rPr>
              <a:t>i </a:t>
            </a:r>
            <a:r>
              <a:rPr lang="ca-ES" sz="1100" b="0" strike="noStrike" spc="-9" dirty="0" smtClean="0">
                <a:solidFill>
                  <a:srgbClr val="58595B"/>
                </a:solidFill>
                <a:latin typeface="Calibri"/>
              </a:rPr>
              <a:t>Julià. </a:t>
            </a:r>
            <a:r>
              <a:rPr lang="ca-ES" sz="1100" b="0" strike="noStrike" spc="-12" dirty="0" smtClean="0">
                <a:solidFill>
                  <a:srgbClr val="58595B"/>
                </a:solidFill>
                <a:latin typeface="Calibri"/>
              </a:rPr>
              <a:t>S’obre </a:t>
            </a:r>
            <a:r>
              <a:rPr lang="ca-ES" sz="1100" b="0" strike="noStrike" spc="-1" dirty="0" smtClean="0">
                <a:solidFill>
                  <a:srgbClr val="58595B"/>
                </a:solidFill>
                <a:latin typeface="Calibri"/>
              </a:rPr>
              <a:t>el </a:t>
            </a:r>
            <a:r>
              <a:rPr lang="ca-ES" sz="1100" b="0" strike="noStrike" spc="52" dirty="0" smtClean="0">
                <a:solidFill>
                  <a:srgbClr val="58595B"/>
                </a:solidFill>
                <a:latin typeface="Calibri"/>
              </a:rPr>
              <a:t>CAP </a:t>
            </a:r>
            <a:r>
              <a:rPr lang="ca-ES" sz="1100" b="0" strike="noStrike" spc="4" dirty="0" smtClean="0">
                <a:solidFill>
                  <a:srgbClr val="58595B"/>
                </a:solidFill>
                <a:latin typeface="Calibri"/>
              </a:rPr>
              <a:t>Martí </a:t>
            </a:r>
            <a:r>
              <a:rPr lang="ca-ES" sz="1100" b="0" strike="noStrike" spc="18" dirty="0" smtClean="0">
                <a:solidFill>
                  <a:srgbClr val="58595B"/>
                </a:solidFill>
                <a:latin typeface="Calibri"/>
              </a:rPr>
              <a:t>i</a:t>
            </a:r>
            <a:r>
              <a:rPr lang="ca-ES" sz="1100" b="0" strike="noStrike" spc="199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1100" b="0" strike="noStrike" spc="-4" dirty="0" smtClean="0">
                <a:solidFill>
                  <a:srgbClr val="58595B"/>
                </a:solidFill>
                <a:latin typeface="Calibri"/>
              </a:rPr>
              <a:t>Julià</a:t>
            </a:r>
            <a:endParaRPr lang="ca-ES" sz="11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1100" b="1" strike="noStrike" spc="4" dirty="0" smtClean="0">
                <a:solidFill>
                  <a:srgbClr val="D24269"/>
                </a:solidFill>
                <a:latin typeface="Calibri"/>
              </a:rPr>
              <a:t>2010  </a:t>
            </a:r>
            <a:r>
              <a:rPr lang="ca-ES" sz="1100" b="0" strike="noStrike" spc="9" dirty="0" smtClean="0">
                <a:solidFill>
                  <a:srgbClr val="58595B"/>
                </a:solidFill>
                <a:latin typeface="Calibri"/>
              </a:rPr>
              <a:t>El </a:t>
            </a:r>
            <a:r>
              <a:rPr lang="ca-ES" sz="1100" b="0" strike="noStrike" spc="52" dirty="0" smtClean="0">
                <a:solidFill>
                  <a:srgbClr val="58595B"/>
                </a:solidFill>
                <a:latin typeface="Calibri"/>
              </a:rPr>
              <a:t>CAP </a:t>
            </a:r>
            <a:r>
              <a:rPr lang="ca-ES" sz="1100" b="0" strike="noStrike" spc="24" dirty="0" smtClean="0">
                <a:solidFill>
                  <a:srgbClr val="58595B"/>
                </a:solidFill>
                <a:latin typeface="Calibri"/>
              </a:rPr>
              <a:t>La </a:t>
            </a:r>
            <a:r>
              <a:rPr lang="ca-ES" sz="1100" b="0" strike="noStrike" spc="-1" dirty="0" smtClean="0">
                <a:solidFill>
                  <a:srgbClr val="58595B"/>
                </a:solidFill>
                <a:latin typeface="Calibri"/>
              </a:rPr>
              <a:t>Riera </a:t>
            </a:r>
            <a:r>
              <a:rPr lang="ca-ES" sz="1100" b="0" strike="noStrike" spc="4" dirty="0" smtClean="0">
                <a:solidFill>
                  <a:srgbClr val="58595B"/>
                </a:solidFill>
                <a:latin typeface="Calibri"/>
              </a:rPr>
              <a:t>es tanca </a:t>
            </a:r>
            <a:r>
              <a:rPr lang="ca-ES" sz="1100" b="0" strike="noStrike" spc="18" dirty="0" smtClean="0">
                <a:solidFill>
                  <a:srgbClr val="58595B"/>
                </a:solidFill>
                <a:latin typeface="Calibri"/>
              </a:rPr>
              <a:t>i </a:t>
            </a:r>
            <a:r>
              <a:rPr lang="ca-ES" sz="1100" b="0" strike="noStrike" spc="-24" dirty="0" smtClean="0">
                <a:solidFill>
                  <a:srgbClr val="58595B"/>
                </a:solidFill>
                <a:latin typeface="Calibri"/>
              </a:rPr>
              <a:t>s’obre </a:t>
            </a:r>
            <a:r>
              <a:rPr lang="ca-ES" sz="1100" b="0" strike="noStrike" spc="-1" dirty="0" smtClean="0">
                <a:solidFill>
                  <a:srgbClr val="58595B"/>
                </a:solidFill>
                <a:latin typeface="Calibri"/>
              </a:rPr>
              <a:t>el </a:t>
            </a:r>
            <a:r>
              <a:rPr lang="ca-ES" sz="1100" b="0" strike="noStrike" spc="52" dirty="0" smtClean="0">
                <a:solidFill>
                  <a:srgbClr val="58595B"/>
                </a:solidFill>
                <a:latin typeface="Calibri"/>
              </a:rPr>
              <a:t>CAP</a:t>
            </a:r>
            <a:r>
              <a:rPr lang="ca-ES" sz="1100" b="0" strike="noStrike" spc="38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1100" b="0" strike="noStrike" spc="-1" dirty="0" smtClean="0">
                <a:solidFill>
                  <a:srgbClr val="58595B"/>
                </a:solidFill>
                <a:latin typeface="Calibri"/>
              </a:rPr>
              <a:t>Progrés-Raval</a:t>
            </a:r>
            <a:endParaRPr lang="ca-ES" sz="11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1100" b="1" strike="noStrike" spc="4" dirty="0" smtClean="0">
                <a:solidFill>
                  <a:srgbClr val="D24269"/>
                </a:solidFill>
                <a:latin typeface="Calibri"/>
              </a:rPr>
              <a:t>2011  </a:t>
            </a:r>
            <a:r>
              <a:rPr lang="ca-ES" sz="1100" b="0" strike="noStrike" spc="-1" dirty="0" smtClean="0">
                <a:solidFill>
                  <a:srgbClr val="58595B"/>
                </a:solidFill>
                <a:latin typeface="Calibri"/>
              </a:rPr>
              <a:t>Ampliació de les consultes externes de l’hospital: Centre d’Especialitats Sant </a:t>
            </a:r>
            <a:r>
              <a:rPr lang="ca-ES" sz="1100" b="0" strike="noStrike" spc="-1" dirty="0" err="1" smtClean="0">
                <a:solidFill>
                  <a:srgbClr val="58595B"/>
                </a:solidFill>
                <a:latin typeface="Calibri"/>
              </a:rPr>
              <a:t>Anastasi</a:t>
            </a:r>
            <a:endParaRPr lang="ca-ES" sz="11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1100" b="1" strike="noStrike" spc="4" dirty="0" smtClean="0">
                <a:solidFill>
                  <a:srgbClr val="D24269"/>
                </a:solidFill>
                <a:latin typeface="Calibri"/>
              </a:rPr>
              <a:t>2015  </a:t>
            </a:r>
            <a:r>
              <a:rPr lang="ca-ES" sz="1100" b="0" strike="noStrike" spc="-1" dirty="0" smtClean="0">
                <a:solidFill>
                  <a:srgbClr val="58595B"/>
                </a:solidFill>
                <a:latin typeface="Calibri"/>
              </a:rPr>
              <a:t>Trasllat de l’ASSIR al CAP Gran Sol. Conveni amb l’ICS</a:t>
            </a:r>
            <a:endParaRPr lang="ca-ES" sz="11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1100" b="1" strike="noStrike" spc="4" dirty="0" smtClean="0">
                <a:solidFill>
                  <a:srgbClr val="D24269"/>
                </a:solidFill>
                <a:latin typeface="Calibri"/>
              </a:rPr>
              <a:t>2018  </a:t>
            </a:r>
            <a:r>
              <a:rPr lang="ca-ES" sz="1100" b="0" strike="noStrike" spc="-1" dirty="0" smtClean="0">
                <a:solidFill>
                  <a:srgbClr val="58595B"/>
                </a:solidFill>
                <a:latin typeface="Calibri"/>
              </a:rPr>
              <a:t>S’integra Salut Mental i Addiccions (CSMA1, CSMA2, CSMIJ Joan Obiols, CSMIJ Creu Verda, Centre Delta i Centre </a:t>
            </a:r>
            <a:r>
              <a:rPr lang="ca-ES" sz="1100" b="0" strike="noStrike" spc="-1" dirty="0" err="1" smtClean="0">
                <a:solidFill>
                  <a:srgbClr val="58595B"/>
                </a:solidFill>
                <a:latin typeface="Calibri"/>
              </a:rPr>
              <a:t>Bétula</a:t>
            </a:r>
            <a:endParaRPr lang="ca-ES" sz="11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1100" b="1" strike="noStrike" spc="4" dirty="0" smtClean="0">
                <a:solidFill>
                  <a:srgbClr val="D24269"/>
                </a:solidFill>
                <a:latin typeface="Calibri"/>
              </a:rPr>
              <a:t>2019  </a:t>
            </a:r>
            <a:r>
              <a:rPr lang="ca-ES" sz="1100" b="0" strike="noStrike" spc="-1" dirty="0" smtClean="0">
                <a:solidFill>
                  <a:srgbClr val="58595B"/>
                </a:solidFill>
                <a:latin typeface="Calibri"/>
              </a:rPr>
              <a:t>El Centre de Dia </a:t>
            </a:r>
            <a:r>
              <a:rPr lang="ca-ES" sz="1100" b="0" strike="noStrike" spc="-1" dirty="0" err="1" smtClean="0">
                <a:solidFill>
                  <a:srgbClr val="58595B"/>
                </a:solidFill>
                <a:latin typeface="Calibri"/>
              </a:rPr>
              <a:t>Bétula</a:t>
            </a:r>
            <a:r>
              <a:rPr lang="ca-ES" sz="1100" b="0" strike="noStrike" spc="-1" dirty="0" smtClean="0">
                <a:solidFill>
                  <a:srgbClr val="58595B"/>
                </a:solidFill>
                <a:latin typeface="Calibri"/>
              </a:rPr>
              <a:t> passa a ser Servei de Rehabilitació Comunitària </a:t>
            </a:r>
            <a:r>
              <a:rPr lang="ca-ES" sz="1100" b="0" strike="noStrike" spc="-1" dirty="0" err="1" smtClean="0">
                <a:solidFill>
                  <a:srgbClr val="58595B"/>
                </a:solidFill>
                <a:latin typeface="Calibri"/>
              </a:rPr>
              <a:t>Bétula</a:t>
            </a:r>
            <a:endParaRPr lang="ca-ES" sz="11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1100" b="1" strike="noStrike" spc="4" dirty="0" smtClean="0">
                <a:solidFill>
                  <a:srgbClr val="D24269"/>
                </a:solidFill>
                <a:latin typeface="Calibri"/>
              </a:rPr>
              <a:t>2021  </a:t>
            </a:r>
            <a:r>
              <a:rPr lang="ca-ES" sz="1100" b="0" strike="noStrike" spc="-1" dirty="0" smtClean="0">
                <a:solidFill>
                  <a:srgbClr val="58595B"/>
                </a:solidFill>
                <a:latin typeface="Calibri"/>
              </a:rPr>
              <a:t>S’obre el nou Hospital de Dia de Salut Mental</a:t>
            </a:r>
            <a:endParaRPr lang="ca-ES" sz="11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100" b="0" strike="noStrike" spc="-1" dirty="0">
              <a:latin typeface="Arial"/>
            </a:endParaRPr>
          </a:p>
          <a:p>
            <a:pPr marL="356760" indent="-344520">
              <a:lnSpc>
                <a:spcPts val="1301"/>
              </a:lnSpc>
              <a:spcBef>
                <a:spcPts val="269"/>
              </a:spcBef>
            </a:pPr>
            <a:endParaRPr lang="es-ES" sz="11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546120" y="482760"/>
            <a:ext cx="7178400" cy="12754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109" dirty="0">
                <a:solidFill>
                  <a:srgbClr val="FFFFFF"/>
                </a:solidFill>
                <a:latin typeface="Calibri"/>
              </a:rPr>
              <a:t>OSSI: </a:t>
            </a:r>
            <a:r>
              <a:rPr lang="ca-ES" sz="1800" b="1" strike="noStrike" spc="123" dirty="0">
                <a:solidFill>
                  <a:srgbClr val="FFFFFF"/>
                </a:solidFill>
                <a:latin typeface="Calibri"/>
              </a:rPr>
              <a:t>ORGANITZACIÓ </a:t>
            </a:r>
            <a:r>
              <a:rPr lang="ca-ES" sz="1800" b="1" strike="noStrike" spc="97" dirty="0">
                <a:solidFill>
                  <a:srgbClr val="FFFFFF"/>
                </a:solidFill>
                <a:latin typeface="Calibri"/>
              </a:rPr>
              <a:t>DE </a:t>
            </a:r>
            <a:r>
              <a:rPr lang="ca-ES" sz="1800" b="1" strike="noStrike" spc="83" dirty="0">
                <a:solidFill>
                  <a:srgbClr val="FFFFFF"/>
                </a:solidFill>
                <a:latin typeface="Calibri"/>
              </a:rPr>
              <a:t>SERVEIS </a:t>
            </a:r>
            <a:r>
              <a:rPr lang="ca-ES" sz="1800" b="1" strike="noStrike" spc="97" dirty="0">
                <a:solidFill>
                  <a:srgbClr val="FFFFFF"/>
                </a:solidFill>
                <a:latin typeface="Calibri"/>
              </a:rPr>
              <a:t>DE </a:t>
            </a:r>
            <a:r>
              <a:rPr lang="ca-ES" sz="1800" b="1" strike="noStrike" spc="94" dirty="0">
                <a:solidFill>
                  <a:srgbClr val="FFFFFF"/>
                </a:solidFill>
                <a:latin typeface="Calibri"/>
              </a:rPr>
              <a:t>SALUT </a:t>
            </a:r>
            <a:r>
              <a:rPr lang="ca-ES" sz="1800" b="1" strike="noStrike" spc="97" dirty="0">
                <a:solidFill>
                  <a:srgbClr val="FFFFFF"/>
                </a:solidFill>
                <a:latin typeface="Calibri"/>
              </a:rPr>
              <a:t>I </a:t>
            </a:r>
            <a:r>
              <a:rPr lang="ca-ES" sz="1800" b="1" strike="noStrike" spc="123" dirty="0">
                <a:solidFill>
                  <a:srgbClr val="FFFFFF"/>
                </a:solidFill>
                <a:latin typeface="Calibri"/>
              </a:rPr>
              <a:t>SOCIALS</a:t>
            </a:r>
            <a:r>
              <a:rPr lang="ca-ES" sz="1800" b="1" strike="noStrike" spc="18" dirty="0">
                <a:solidFill>
                  <a:srgbClr val="FFFFFF"/>
                </a:solidFill>
                <a:latin typeface="Calibri"/>
              </a:rPr>
              <a:t> </a:t>
            </a:r>
            <a:r>
              <a:rPr lang="ca-ES" sz="1800" b="1" strike="noStrike" spc="103" dirty="0">
                <a:solidFill>
                  <a:srgbClr val="FFFFFF"/>
                </a:solidFill>
                <a:latin typeface="Calibri"/>
              </a:rPr>
              <a:t>INTEGRALS</a:t>
            </a:r>
            <a:endParaRPr lang="ca-E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432000" y="1062000"/>
            <a:ext cx="982800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3"/>
          <p:cNvSpPr/>
          <p:nvPr/>
        </p:nvSpPr>
        <p:spPr>
          <a:xfrm>
            <a:off x="9544680" y="548280"/>
            <a:ext cx="612360" cy="372960"/>
          </a:xfrm>
          <a:custGeom>
            <a:avLst/>
            <a:gdLst/>
            <a:ahLst/>
            <a:cxnLst/>
            <a:rect l="l" t="t" r="r" b="b"/>
            <a:pathLst>
              <a:path w="612775" h="373380">
                <a:moveTo>
                  <a:pt x="252957" y="139700"/>
                </a:moveTo>
                <a:lnTo>
                  <a:pt x="220119" y="139700"/>
                </a:lnTo>
                <a:lnTo>
                  <a:pt x="221277" y="140970"/>
                </a:lnTo>
                <a:lnTo>
                  <a:pt x="222050" y="142239"/>
                </a:lnTo>
                <a:lnTo>
                  <a:pt x="228374" y="165100"/>
                </a:lnTo>
                <a:lnTo>
                  <a:pt x="234133" y="186689"/>
                </a:lnTo>
                <a:lnTo>
                  <a:pt x="238935" y="209550"/>
                </a:lnTo>
                <a:lnTo>
                  <a:pt x="242095" y="233679"/>
                </a:lnTo>
                <a:lnTo>
                  <a:pt x="242074" y="260350"/>
                </a:lnTo>
                <a:lnTo>
                  <a:pt x="228969" y="300989"/>
                </a:lnTo>
                <a:lnTo>
                  <a:pt x="200199" y="330200"/>
                </a:lnTo>
                <a:lnTo>
                  <a:pt x="178382" y="339089"/>
                </a:lnTo>
                <a:lnTo>
                  <a:pt x="176021" y="339089"/>
                </a:lnTo>
                <a:lnTo>
                  <a:pt x="175480" y="342900"/>
                </a:lnTo>
                <a:lnTo>
                  <a:pt x="176782" y="345439"/>
                </a:lnTo>
                <a:lnTo>
                  <a:pt x="177621" y="346709"/>
                </a:lnTo>
                <a:lnTo>
                  <a:pt x="177814" y="349250"/>
                </a:lnTo>
                <a:lnTo>
                  <a:pt x="178754" y="349250"/>
                </a:lnTo>
                <a:lnTo>
                  <a:pt x="181661" y="351789"/>
                </a:lnTo>
                <a:lnTo>
                  <a:pt x="183749" y="354329"/>
                </a:lnTo>
                <a:lnTo>
                  <a:pt x="185220" y="359409"/>
                </a:lnTo>
                <a:lnTo>
                  <a:pt x="184953" y="359409"/>
                </a:lnTo>
                <a:lnTo>
                  <a:pt x="186695" y="360679"/>
                </a:lnTo>
                <a:lnTo>
                  <a:pt x="187183" y="361950"/>
                </a:lnTo>
                <a:lnTo>
                  <a:pt x="188181" y="367029"/>
                </a:lnTo>
                <a:lnTo>
                  <a:pt x="189356" y="370839"/>
                </a:lnTo>
                <a:lnTo>
                  <a:pt x="193868" y="373379"/>
                </a:lnTo>
                <a:lnTo>
                  <a:pt x="198706" y="373379"/>
                </a:lnTo>
                <a:lnTo>
                  <a:pt x="236608" y="353059"/>
                </a:lnTo>
                <a:lnTo>
                  <a:pt x="273423" y="300989"/>
                </a:lnTo>
                <a:lnTo>
                  <a:pt x="279632" y="274320"/>
                </a:lnTo>
                <a:lnTo>
                  <a:pt x="278647" y="241300"/>
                </a:lnTo>
                <a:lnTo>
                  <a:pt x="281371" y="240029"/>
                </a:lnTo>
                <a:lnTo>
                  <a:pt x="283429" y="238759"/>
                </a:lnTo>
                <a:lnTo>
                  <a:pt x="295517" y="238759"/>
                </a:lnTo>
                <a:lnTo>
                  <a:pt x="299416" y="232409"/>
                </a:lnTo>
                <a:lnTo>
                  <a:pt x="304710" y="228600"/>
                </a:lnTo>
                <a:lnTo>
                  <a:pt x="311038" y="223520"/>
                </a:lnTo>
                <a:lnTo>
                  <a:pt x="318039" y="219709"/>
                </a:lnTo>
                <a:lnTo>
                  <a:pt x="346080" y="207009"/>
                </a:lnTo>
                <a:lnTo>
                  <a:pt x="356533" y="201929"/>
                </a:lnTo>
                <a:lnTo>
                  <a:pt x="272065" y="201929"/>
                </a:lnTo>
                <a:lnTo>
                  <a:pt x="268570" y="189229"/>
                </a:lnTo>
                <a:lnTo>
                  <a:pt x="264785" y="175259"/>
                </a:lnTo>
                <a:lnTo>
                  <a:pt x="260789" y="162559"/>
                </a:lnTo>
                <a:lnTo>
                  <a:pt x="253290" y="140970"/>
                </a:lnTo>
                <a:lnTo>
                  <a:pt x="252957" y="139700"/>
                </a:lnTo>
                <a:close/>
                <a:moveTo>
                  <a:pt x="182601" y="358139"/>
                </a:moveTo>
                <a:lnTo>
                  <a:pt x="182466" y="359409"/>
                </a:lnTo>
                <a:lnTo>
                  <a:pt x="185220" y="359409"/>
                </a:lnTo>
                <a:lnTo>
                  <a:pt x="182601" y="358139"/>
                </a:lnTo>
                <a:close/>
                <a:moveTo>
                  <a:pt x="160546" y="158750"/>
                </a:moveTo>
                <a:lnTo>
                  <a:pt x="108694" y="158750"/>
                </a:lnTo>
                <a:lnTo>
                  <a:pt x="125399" y="161289"/>
                </a:lnTo>
                <a:lnTo>
                  <a:pt x="139267" y="165100"/>
                </a:lnTo>
                <a:lnTo>
                  <a:pt x="139900" y="166370"/>
                </a:lnTo>
                <a:lnTo>
                  <a:pt x="141684" y="167639"/>
                </a:lnTo>
                <a:lnTo>
                  <a:pt x="144089" y="171450"/>
                </a:lnTo>
                <a:lnTo>
                  <a:pt x="146048" y="176529"/>
                </a:lnTo>
                <a:lnTo>
                  <a:pt x="147175" y="180339"/>
                </a:lnTo>
                <a:lnTo>
                  <a:pt x="148568" y="195579"/>
                </a:lnTo>
                <a:lnTo>
                  <a:pt x="144884" y="208279"/>
                </a:lnTo>
                <a:lnTo>
                  <a:pt x="137859" y="219709"/>
                </a:lnTo>
                <a:lnTo>
                  <a:pt x="129229" y="228600"/>
                </a:lnTo>
                <a:lnTo>
                  <a:pt x="126402" y="233679"/>
                </a:lnTo>
                <a:lnTo>
                  <a:pt x="122953" y="238759"/>
                </a:lnTo>
                <a:lnTo>
                  <a:pt x="115229" y="246379"/>
                </a:lnTo>
                <a:lnTo>
                  <a:pt x="111333" y="247650"/>
                </a:lnTo>
                <a:lnTo>
                  <a:pt x="107714" y="252729"/>
                </a:lnTo>
                <a:lnTo>
                  <a:pt x="103790" y="252729"/>
                </a:lnTo>
                <a:lnTo>
                  <a:pt x="99329" y="255270"/>
                </a:lnTo>
                <a:lnTo>
                  <a:pt x="97765" y="257809"/>
                </a:lnTo>
                <a:lnTo>
                  <a:pt x="91454" y="262889"/>
                </a:lnTo>
                <a:lnTo>
                  <a:pt x="86492" y="267970"/>
                </a:lnTo>
                <a:lnTo>
                  <a:pt x="82798" y="273050"/>
                </a:lnTo>
                <a:lnTo>
                  <a:pt x="80295" y="279400"/>
                </a:lnTo>
                <a:lnTo>
                  <a:pt x="76271" y="284479"/>
                </a:lnTo>
                <a:lnTo>
                  <a:pt x="78551" y="293370"/>
                </a:lnTo>
                <a:lnTo>
                  <a:pt x="83159" y="297179"/>
                </a:lnTo>
                <a:lnTo>
                  <a:pt x="84912" y="302259"/>
                </a:lnTo>
                <a:lnTo>
                  <a:pt x="89460" y="304800"/>
                </a:lnTo>
                <a:lnTo>
                  <a:pt x="96452" y="313689"/>
                </a:lnTo>
                <a:lnTo>
                  <a:pt x="100673" y="321309"/>
                </a:lnTo>
                <a:lnTo>
                  <a:pt x="112460" y="320039"/>
                </a:lnTo>
                <a:lnTo>
                  <a:pt x="114976" y="320039"/>
                </a:lnTo>
                <a:lnTo>
                  <a:pt x="117151" y="318770"/>
                </a:lnTo>
                <a:lnTo>
                  <a:pt x="152220" y="285750"/>
                </a:lnTo>
                <a:lnTo>
                  <a:pt x="177835" y="238759"/>
                </a:lnTo>
                <a:lnTo>
                  <a:pt x="182348" y="215900"/>
                </a:lnTo>
                <a:lnTo>
                  <a:pt x="181164" y="190500"/>
                </a:lnTo>
                <a:lnTo>
                  <a:pt x="194799" y="172720"/>
                </a:lnTo>
                <a:lnTo>
                  <a:pt x="173188" y="172720"/>
                </a:lnTo>
                <a:lnTo>
                  <a:pt x="170782" y="168909"/>
                </a:lnTo>
                <a:lnTo>
                  <a:pt x="168501" y="166370"/>
                </a:lnTo>
                <a:lnTo>
                  <a:pt x="166087" y="163829"/>
                </a:lnTo>
                <a:lnTo>
                  <a:pt x="160546" y="158750"/>
                </a:lnTo>
                <a:close/>
                <a:moveTo>
                  <a:pt x="39057" y="304800"/>
                </a:moveTo>
                <a:lnTo>
                  <a:pt x="3584" y="304800"/>
                </a:lnTo>
                <a:lnTo>
                  <a:pt x="4976" y="314959"/>
                </a:lnTo>
                <a:lnTo>
                  <a:pt x="8464" y="314959"/>
                </a:lnTo>
                <a:lnTo>
                  <a:pt x="16981" y="316229"/>
                </a:lnTo>
                <a:lnTo>
                  <a:pt x="27699" y="316229"/>
                </a:lnTo>
                <a:lnTo>
                  <a:pt x="37788" y="314959"/>
                </a:lnTo>
                <a:lnTo>
                  <a:pt x="39057" y="304800"/>
                </a:lnTo>
                <a:close/>
                <a:moveTo>
                  <a:pt x="10299" y="53339"/>
                </a:moveTo>
                <a:lnTo>
                  <a:pt x="8009" y="58420"/>
                </a:lnTo>
                <a:lnTo>
                  <a:pt x="5716" y="62229"/>
                </a:lnTo>
                <a:lnTo>
                  <a:pt x="4852" y="67309"/>
                </a:lnTo>
                <a:lnTo>
                  <a:pt x="3514" y="77470"/>
                </a:lnTo>
                <a:lnTo>
                  <a:pt x="2780" y="87629"/>
                </a:lnTo>
                <a:lnTo>
                  <a:pt x="2192" y="99059"/>
                </a:lnTo>
                <a:lnTo>
                  <a:pt x="1293" y="109220"/>
                </a:lnTo>
                <a:lnTo>
                  <a:pt x="120" y="153670"/>
                </a:lnTo>
                <a:lnTo>
                  <a:pt x="0" y="215900"/>
                </a:lnTo>
                <a:lnTo>
                  <a:pt x="524" y="255270"/>
                </a:lnTo>
                <a:lnTo>
                  <a:pt x="1586" y="311150"/>
                </a:lnTo>
                <a:lnTo>
                  <a:pt x="1801" y="313689"/>
                </a:lnTo>
                <a:lnTo>
                  <a:pt x="3471" y="313689"/>
                </a:lnTo>
                <a:lnTo>
                  <a:pt x="3038" y="311150"/>
                </a:lnTo>
                <a:lnTo>
                  <a:pt x="2595" y="307339"/>
                </a:lnTo>
                <a:lnTo>
                  <a:pt x="3584" y="304800"/>
                </a:lnTo>
                <a:lnTo>
                  <a:pt x="39057" y="304800"/>
                </a:lnTo>
                <a:lnTo>
                  <a:pt x="40484" y="293370"/>
                </a:lnTo>
                <a:lnTo>
                  <a:pt x="40258" y="252729"/>
                </a:lnTo>
                <a:lnTo>
                  <a:pt x="40201" y="246379"/>
                </a:lnTo>
                <a:lnTo>
                  <a:pt x="39073" y="196850"/>
                </a:lnTo>
                <a:lnTo>
                  <a:pt x="38956" y="180339"/>
                </a:lnTo>
                <a:lnTo>
                  <a:pt x="38832" y="151129"/>
                </a:lnTo>
                <a:lnTo>
                  <a:pt x="149701" y="151129"/>
                </a:lnTo>
                <a:lnTo>
                  <a:pt x="141744" y="147320"/>
                </a:lnTo>
                <a:lnTo>
                  <a:pt x="130284" y="143509"/>
                </a:lnTo>
                <a:lnTo>
                  <a:pt x="38842" y="143509"/>
                </a:lnTo>
                <a:lnTo>
                  <a:pt x="39749" y="127000"/>
                </a:lnTo>
                <a:lnTo>
                  <a:pt x="41098" y="110489"/>
                </a:lnTo>
                <a:lnTo>
                  <a:pt x="42570" y="95250"/>
                </a:lnTo>
                <a:lnTo>
                  <a:pt x="43847" y="80009"/>
                </a:lnTo>
                <a:lnTo>
                  <a:pt x="48919" y="76200"/>
                </a:lnTo>
                <a:lnTo>
                  <a:pt x="54973" y="73659"/>
                </a:lnTo>
                <a:lnTo>
                  <a:pt x="61729" y="71120"/>
                </a:lnTo>
                <a:lnTo>
                  <a:pt x="69981" y="69850"/>
                </a:lnTo>
                <a:lnTo>
                  <a:pt x="123685" y="69850"/>
                </a:lnTo>
                <a:lnTo>
                  <a:pt x="122234" y="68579"/>
                </a:lnTo>
                <a:lnTo>
                  <a:pt x="114069" y="63500"/>
                </a:lnTo>
                <a:lnTo>
                  <a:pt x="105246" y="58420"/>
                </a:lnTo>
                <a:lnTo>
                  <a:pt x="96020" y="54609"/>
                </a:lnTo>
                <a:lnTo>
                  <a:pt x="12591" y="54609"/>
                </a:lnTo>
                <a:lnTo>
                  <a:pt x="10299" y="53339"/>
                </a:lnTo>
                <a:close/>
                <a:moveTo>
                  <a:pt x="464771" y="167639"/>
                </a:moveTo>
                <a:lnTo>
                  <a:pt x="432335" y="167639"/>
                </a:lnTo>
                <a:lnTo>
                  <a:pt x="438526" y="184150"/>
                </a:lnTo>
                <a:lnTo>
                  <a:pt x="442915" y="196850"/>
                </a:lnTo>
                <a:lnTo>
                  <a:pt x="447767" y="208279"/>
                </a:lnTo>
                <a:lnTo>
                  <a:pt x="453715" y="218439"/>
                </a:lnTo>
                <a:lnTo>
                  <a:pt x="461390" y="227329"/>
                </a:lnTo>
                <a:lnTo>
                  <a:pt x="462115" y="228600"/>
                </a:lnTo>
                <a:lnTo>
                  <a:pt x="464236" y="228600"/>
                </a:lnTo>
                <a:lnTo>
                  <a:pt x="466320" y="231139"/>
                </a:lnTo>
                <a:lnTo>
                  <a:pt x="467722" y="233679"/>
                </a:lnTo>
                <a:lnTo>
                  <a:pt x="471594" y="234950"/>
                </a:lnTo>
                <a:lnTo>
                  <a:pt x="474139" y="236220"/>
                </a:lnTo>
                <a:lnTo>
                  <a:pt x="477143" y="240029"/>
                </a:lnTo>
                <a:lnTo>
                  <a:pt x="480459" y="241300"/>
                </a:lnTo>
                <a:lnTo>
                  <a:pt x="484926" y="242570"/>
                </a:lnTo>
                <a:lnTo>
                  <a:pt x="487943" y="240029"/>
                </a:lnTo>
                <a:lnTo>
                  <a:pt x="488350" y="236220"/>
                </a:lnTo>
                <a:lnTo>
                  <a:pt x="489840" y="233679"/>
                </a:lnTo>
                <a:lnTo>
                  <a:pt x="489749" y="229870"/>
                </a:lnTo>
                <a:lnTo>
                  <a:pt x="486665" y="222250"/>
                </a:lnTo>
                <a:lnTo>
                  <a:pt x="483507" y="215900"/>
                </a:lnTo>
                <a:lnTo>
                  <a:pt x="480478" y="208279"/>
                </a:lnTo>
                <a:lnTo>
                  <a:pt x="477778" y="200659"/>
                </a:lnTo>
                <a:lnTo>
                  <a:pt x="474816" y="194309"/>
                </a:lnTo>
                <a:lnTo>
                  <a:pt x="471507" y="186689"/>
                </a:lnTo>
                <a:lnTo>
                  <a:pt x="468322" y="180339"/>
                </a:lnTo>
                <a:lnTo>
                  <a:pt x="465732" y="171450"/>
                </a:lnTo>
                <a:lnTo>
                  <a:pt x="464771" y="167639"/>
                </a:lnTo>
                <a:close/>
                <a:moveTo>
                  <a:pt x="295517" y="238759"/>
                </a:moveTo>
                <a:lnTo>
                  <a:pt x="287634" y="238759"/>
                </a:lnTo>
                <a:lnTo>
                  <a:pt x="291814" y="241300"/>
                </a:lnTo>
                <a:lnTo>
                  <a:pt x="295517" y="238759"/>
                </a:lnTo>
                <a:close/>
                <a:moveTo>
                  <a:pt x="375817" y="0"/>
                </a:moveTo>
                <a:lnTo>
                  <a:pt x="346322" y="50800"/>
                </a:lnTo>
                <a:lnTo>
                  <a:pt x="321268" y="104139"/>
                </a:lnTo>
                <a:lnTo>
                  <a:pt x="308632" y="130809"/>
                </a:lnTo>
                <a:lnTo>
                  <a:pt x="300046" y="148589"/>
                </a:lnTo>
                <a:lnTo>
                  <a:pt x="291548" y="167639"/>
                </a:lnTo>
                <a:lnTo>
                  <a:pt x="282451" y="185420"/>
                </a:lnTo>
                <a:lnTo>
                  <a:pt x="272065" y="201929"/>
                </a:lnTo>
                <a:lnTo>
                  <a:pt x="356533" y="201929"/>
                </a:lnTo>
                <a:lnTo>
                  <a:pt x="366986" y="196850"/>
                </a:lnTo>
                <a:lnTo>
                  <a:pt x="321384" y="196850"/>
                </a:lnTo>
                <a:lnTo>
                  <a:pt x="337314" y="162559"/>
                </a:lnTo>
                <a:lnTo>
                  <a:pt x="353166" y="127000"/>
                </a:lnTo>
                <a:lnTo>
                  <a:pt x="369267" y="92709"/>
                </a:lnTo>
                <a:lnTo>
                  <a:pt x="385944" y="59689"/>
                </a:lnTo>
                <a:lnTo>
                  <a:pt x="386310" y="58420"/>
                </a:lnTo>
                <a:lnTo>
                  <a:pt x="386573" y="58420"/>
                </a:lnTo>
                <a:lnTo>
                  <a:pt x="386931" y="57150"/>
                </a:lnTo>
                <a:lnTo>
                  <a:pt x="387626" y="55879"/>
                </a:lnTo>
                <a:lnTo>
                  <a:pt x="423381" y="55879"/>
                </a:lnTo>
                <a:lnTo>
                  <a:pt x="417946" y="38100"/>
                </a:lnTo>
                <a:lnTo>
                  <a:pt x="416272" y="31750"/>
                </a:lnTo>
                <a:lnTo>
                  <a:pt x="413875" y="26670"/>
                </a:lnTo>
                <a:lnTo>
                  <a:pt x="409430" y="19050"/>
                </a:lnTo>
                <a:lnTo>
                  <a:pt x="407343" y="19050"/>
                </a:lnTo>
                <a:lnTo>
                  <a:pt x="405528" y="16509"/>
                </a:lnTo>
                <a:lnTo>
                  <a:pt x="401769" y="15239"/>
                </a:lnTo>
                <a:lnTo>
                  <a:pt x="398807" y="11429"/>
                </a:lnTo>
                <a:lnTo>
                  <a:pt x="393907" y="10159"/>
                </a:lnTo>
                <a:lnTo>
                  <a:pt x="392513" y="8889"/>
                </a:lnTo>
                <a:lnTo>
                  <a:pt x="389780" y="7620"/>
                </a:lnTo>
                <a:lnTo>
                  <a:pt x="383797" y="5079"/>
                </a:lnTo>
                <a:lnTo>
                  <a:pt x="380389" y="1270"/>
                </a:lnTo>
                <a:lnTo>
                  <a:pt x="375817" y="0"/>
                </a:lnTo>
                <a:close/>
                <a:moveTo>
                  <a:pt x="423381" y="55879"/>
                </a:moveTo>
                <a:lnTo>
                  <a:pt x="387626" y="55879"/>
                </a:lnTo>
                <a:lnTo>
                  <a:pt x="387910" y="57150"/>
                </a:lnTo>
                <a:lnTo>
                  <a:pt x="426616" y="153670"/>
                </a:lnTo>
                <a:lnTo>
                  <a:pt x="425542" y="153670"/>
                </a:lnTo>
                <a:lnTo>
                  <a:pt x="399713" y="165100"/>
                </a:lnTo>
                <a:lnTo>
                  <a:pt x="374572" y="175259"/>
                </a:lnTo>
                <a:lnTo>
                  <a:pt x="349103" y="186689"/>
                </a:lnTo>
                <a:lnTo>
                  <a:pt x="322434" y="196850"/>
                </a:lnTo>
                <a:lnTo>
                  <a:pt x="366986" y="196850"/>
                </a:lnTo>
                <a:lnTo>
                  <a:pt x="374825" y="193039"/>
                </a:lnTo>
                <a:lnTo>
                  <a:pt x="432335" y="167639"/>
                </a:lnTo>
                <a:lnTo>
                  <a:pt x="464771" y="167639"/>
                </a:lnTo>
                <a:lnTo>
                  <a:pt x="464451" y="166370"/>
                </a:lnTo>
                <a:lnTo>
                  <a:pt x="461807" y="161289"/>
                </a:lnTo>
                <a:lnTo>
                  <a:pt x="460300" y="156209"/>
                </a:lnTo>
                <a:lnTo>
                  <a:pt x="483808" y="146050"/>
                </a:lnTo>
                <a:lnTo>
                  <a:pt x="497604" y="139700"/>
                </a:lnTo>
                <a:lnTo>
                  <a:pt x="454659" y="139700"/>
                </a:lnTo>
                <a:lnTo>
                  <a:pt x="447843" y="120650"/>
                </a:lnTo>
                <a:lnTo>
                  <a:pt x="439993" y="100329"/>
                </a:lnTo>
                <a:lnTo>
                  <a:pt x="432060" y="80009"/>
                </a:lnTo>
                <a:lnTo>
                  <a:pt x="424545" y="59689"/>
                </a:lnTo>
                <a:lnTo>
                  <a:pt x="423381" y="55879"/>
                </a:lnTo>
                <a:close/>
                <a:moveTo>
                  <a:pt x="280906" y="27939"/>
                </a:moveTo>
                <a:lnTo>
                  <a:pt x="278651" y="29209"/>
                </a:lnTo>
                <a:lnTo>
                  <a:pt x="277051" y="29209"/>
                </a:lnTo>
                <a:lnTo>
                  <a:pt x="260303" y="38100"/>
                </a:lnTo>
                <a:lnTo>
                  <a:pt x="221933" y="71120"/>
                </a:lnTo>
                <a:lnTo>
                  <a:pt x="211249" y="107950"/>
                </a:lnTo>
                <a:lnTo>
                  <a:pt x="215368" y="121920"/>
                </a:lnTo>
                <a:lnTo>
                  <a:pt x="214154" y="124459"/>
                </a:lnTo>
                <a:lnTo>
                  <a:pt x="211388" y="127000"/>
                </a:lnTo>
                <a:lnTo>
                  <a:pt x="201114" y="140970"/>
                </a:lnTo>
                <a:lnTo>
                  <a:pt x="192392" y="151129"/>
                </a:lnTo>
                <a:lnTo>
                  <a:pt x="183183" y="162559"/>
                </a:lnTo>
                <a:lnTo>
                  <a:pt x="173188" y="172720"/>
                </a:lnTo>
                <a:lnTo>
                  <a:pt x="194799" y="172720"/>
                </a:lnTo>
                <a:lnTo>
                  <a:pt x="220119" y="139700"/>
                </a:lnTo>
                <a:lnTo>
                  <a:pt x="252957" y="139700"/>
                </a:lnTo>
                <a:lnTo>
                  <a:pt x="250289" y="129539"/>
                </a:lnTo>
                <a:lnTo>
                  <a:pt x="248670" y="118109"/>
                </a:lnTo>
                <a:lnTo>
                  <a:pt x="249449" y="106679"/>
                </a:lnTo>
                <a:lnTo>
                  <a:pt x="261050" y="95250"/>
                </a:lnTo>
                <a:lnTo>
                  <a:pt x="273579" y="83820"/>
                </a:lnTo>
                <a:lnTo>
                  <a:pt x="287333" y="74929"/>
                </a:lnTo>
                <a:lnTo>
                  <a:pt x="302604" y="66039"/>
                </a:lnTo>
                <a:lnTo>
                  <a:pt x="307256" y="63500"/>
                </a:lnTo>
                <a:lnTo>
                  <a:pt x="309629" y="59689"/>
                </a:lnTo>
                <a:lnTo>
                  <a:pt x="313487" y="53339"/>
                </a:lnTo>
                <a:lnTo>
                  <a:pt x="312524" y="52070"/>
                </a:lnTo>
                <a:lnTo>
                  <a:pt x="311430" y="50800"/>
                </a:lnTo>
                <a:lnTo>
                  <a:pt x="280906" y="27939"/>
                </a:lnTo>
                <a:close/>
                <a:moveTo>
                  <a:pt x="149701" y="151129"/>
                </a:moveTo>
                <a:lnTo>
                  <a:pt x="38832" y="151129"/>
                </a:lnTo>
                <a:lnTo>
                  <a:pt x="63109" y="168909"/>
                </a:lnTo>
                <a:lnTo>
                  <a:pt x="67036" y="171450"/>
                </a:lnTo>
                <a:lnTo>
                  <a:pt x="72174" y="167639"/>
                </a:lnTo>
                <a:lnTo>
                  <a:pt x="75932" y="166370"/>
                </a:lnTo>
                <a:lnTo>
                  <a:pt x="91441" y="160020"/>
                </a:lnTo>
                <a:lnTo>
                  <a:pt x="108694" y="158750"/>
                </a:lnTo>
                <a:lnTo>
                  <a:pt x="160546" y="158750"/>
                </a:lnTo>
                <a:lnTo>
                  <a:pt x="155005" y="153670"/>
                </a:lnTo>
                <a:lnTo>
                  <a:pt x="149701" y="151129"/>
                </a:lnTo>
                <a:close/>
                <a:moveTo>
                  <a:pt x="123685" y="69850"/>
                </a:moveTo>
                <a:lnTo>
                  <a:pt x="94559" y="69850"/>
                </a:lnTo>
                <a:lnTo>
                  <a:pt x="95206" y="73659"/>
                </a:lnTo>
                <a:lnTo>
                  <a:pt x="94559" y="76200"/>
                </a:lnTo>
                <a:lnTo>
                  <a:pt x="77163" y="111759"/>
                </a:lnTo>
                <a:lnTo>
                  <a:pt x="41599" y="139700"/>
                </a:lnTo>
                <a:lnTo>
                  <a:pt x="40456" y="139700"/>
                </a:lnTo>
                <a:lnTo>
                  <a:pt x="40034" y="142239"/>
                </a:lnTo>
                <a:lnTo>
                  <a:pt x="38842" y="143509"/>
                </a:lnTo>
                <a:lnTo>
                  <a:pt x="130284" y="143509"/>
                </a:lnTo>
                <a:lnTo>
                  <a:pt x="126464" y="142239"/>
                </a:lnTo>
                <a:lnTo>
                  <a:pt x="109326" y="139700"/>
                </a:lnTo>
                <a:lnTo>
                  <a:pt x="117439" y="128270"/>
                </a:lnTo>
                <a:lnTo>
                  <a:pt x="124761" y="115570"/>
                </a:lnTo>
                <a:lnTo>
                  <a:pt x="130220" y="102870"/>
                </a:lnTo>
                <a:lnTo>
                  <a:pt x="132743" y="86359"/>
                </a:lnTo>
                <a:lnTo>
                  <a:pt x="132958" y="81279"/>
                </a:lnTo>
                <a:lnTo>
                  <a:pt x="131882" y="77470"/>
                </a:lnTo>
                <a:lnTo>
                  <a:pt x="129488" y="74929"/>
                </a:lnTo>
                <a:lnTo>
                  <a:pt x="123685" y="69850"/>
                </a:lnTo>
                <a:close/>
                <a:moveTo>
                  <a:pt x="609273" y="74929"/>
                </a:moveTo>
                <a:lnTo>
                  <a:pt x="607460" y="74929"/>
                </a:lnTo>
                <a:lnTo>
                  <a:pt x="574868" y="87629"/>
                </a:lnTo>
                <a:lnTo>
                  <a:pt x="486206" y="125729"/>
                </a:lnTo>
                <a:lnTo>
                  <a:pt x="454659" y="139700"/>
                </a:lnTo>
                <a:lnTo>
                  <a:pt x="497604" y="139700"/>
                </a:lnTo>
                <a:lnTo>
                  <a:pt x="519678" y="129539"/>
                </a:lnTo>
                <a:lnTo>
                  <a:pt x="555592" y="114300"/>
                </a:lnTo>
                <a:lnTo>
                  <a:pt x="579577" y="102870"/>
                </a:lnTo>
                <a:lnTo>
                  <a:pt x="578410" y="102870"/>
                </a:lnTo>
                <a:lnTo>
                  <a:pt x="579176" y="101600"/>
                </a:lnTo>
                <a:lnTo>
                  <a:pt x="586077" y="99059"/>
                </a:lnTo>
                <a:lnTo>
                  <a:pt x="609593" y="82550"/>
                </a:lnTo>
                <a:lnTo>
                  <a:pt x="610855" y="81279"/>
                </a:lnTo>
                <a:lnTo>
                  <a:pt x="611592" y="78739"/>
                </a:lnTo>
                <a:lnTo>
                  <a:pt x="612774" y="77470"/>
                </a:lnTo>
                <a:lnTo>
                  <a:pt x="609273" y="74929"/>
                </a:lnTo>
                <a:close/>
                <a:moveTo>
                  <a:pt x="21565" y="49529"/>
                </a:moveTo>
                <a:lnTo>
                  <a:pt x="16861" y="49529"/>
                </a:lnTo>
                <a:lnTo>
                  <a:pt x="14802" y="53339"/>
                </a:lnTo>
                <a:lnTo>
                  <a:pt x="12591" y="54609"/>
                </a:lnTo>
                <a:lnTo>
                  <a:pt x="96020" y="54609"/>
                </a:lnTo>
                <a:lnTo>
                  <a:pt x="93245" y="53339"/>
                </a:lnTo>
                <a:lnTo>
                  <a:pt x="28201" y="53339"/>
                </a:lnTo>
                <a:lnTo>
                  <a:pt x="21565" y="49529"/>
                </a:lnTo>
                <a:close/>
                <a:moveTo>
                  <a:pt x="71917" y="45720"/>
                </a:moveTo>
                <a:lnTo>
                  <a:pt x="57454" y="45720"/>
                </a:lnTo>
                <a:lnTo>
                  <a:pt x="41972" y="48259"/>
                </a:lnTo>
                <a:lnTo>
                  <a:pt x="37041" y="49529"/>
                </a:lnTo>
                <a:lnTo>
                  <a:pt x="32455" y="50800"/>
                </a:lnTo>
                <a:lnTo>
                  <a:pt x="28201" y="53339"/>
                </a:lnTo>
                <a:lnTo>
                  <a:pt x="93245" y="53339"/>
                </a:lnTo>
                <a:lnTo>
                  <a:pt x="84919" y="49529"/>
                </a:lnTo>
                <a:lnTo>
                  <a:pt x="71917" y="45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4"/>
          <p:cNvSpPr/>
          <p:nvPr/>
        </p:nvSpPr>
        <p:spPr>
          <a:xfrm>
            <a:off x="272880" y="1554120"/>
            <a:ext cx="10146600" cy="50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3800" rIns="0" bIns="0"/>
          <a:lstStyle/>
          <a:p>
            <a:pPr marL="12600">
              <a:lnSpc>
                <a:spcPts val="3399"/>
              </a:lnSpc>
              <a:spcBef>
                <a:spcPts val="581"/>
              </a:spcBef>
            </a:pPr>
            <a:r>
              <a:rPr lang="es-ES" sz="3100" b="1" strike="noStrike" spc="143">
                <a:solidFill>
                  <a:srgbClr val="839AC7"/>
                </a:solidFill>
                <a:latin typeface="Calibri"/>
              </a:rPr>
              <a:t>BSA,</a:t>
            </a:r>
            <a:r>
              <a:rPr lang="es-ES" sz="3100" b="1" strike="noStrike" spc="-49">
                <a:solidFill>
                  <a:srgbClr val="839AC7"/>
                </a:solidFill>
                <a:latin typeface="Calibri"/>
              </a:rPr>
              <a:t> </a:t>
            </a:r>
            <a:r>
              <a:rPr lang="es-ES" sz="3100" b="1" strike="noStrike" spc="49">
                <a:solidFill>
                  <a:srgbClr val="839AC7"/>
                </a:solidFill>
                <a:latin typeface="Calibri"/>
              </a:rPr>
              <a:t>una</a:t>
            </a:r>
            <a:r>
              <a:rPr lang="es-ES" sz="3100" b="1" strike="noStrike" spc="-43">
                <a:solidFill>
                  <a:srgbClr val="839AC7"/>
                </a:solidFill>
                <a:latin typeface="Calibri"/>
              </a:rPr>
              <a:t> </a:t>
            </a:r>
            <a:r>
              <a:rPr lang="es-ES" sz="3100" b="1" strike="noStrike" spc="94">
                <a:solidFill>
                  <a:srgbClr val="839AC7"/>
                </a:solidFill>
                <a:latin typeface="Calibri"/>
              </a:rPr>
              <a:t>organització</a:t>
            </a:r>
            <a:r>
              <a:rPr lang="es-ES" sz="3100" b="1" strike="noStrike" spc="-49">
                <a:solidFill>
                  <a:srgbClr val="839AC7"/>
                </a:solidFill>
                <a:latin typeface="Calibri"/>
              </a:rPr>
              <a:t> </a:t>
            </a:r>
            <a:r>
              <a:rPr lang="es-ES" sz="3100" b="1" strike="noStrike" spc="58">
                <a:solidFill>
                  <a:srgbClr val="839AC7"/>
                </a:solidFill>
                <a:latin typeface="Calibri"/>
              </a:rPr>
              <a:t>de</a:t>
            </a:r>
            <a:r>
              <a:rPr lang="es-ES" sz="3100" b="1" strike="noStrike" spc="-43">
                <a:solidFill>
                  <a:srgbClr val="839AC7"/>
                </a:solidFill>
                <a:latin typeface="Calibri"/>
              </a:rPr>
              <a:t> </a:t>
            </a:r>
            <a:r>
              <a:rPr lang="es-ES" sz="3100" b="1" strike="noStrike" spc="77">
                <a:solidFill>
                  <a:srgbClr val="839AC7"/>
                </a:solidFill>
                <a:latin typeface="Calibri"/>
              </a:rPr>
              <a:t>serveis</a:t>
            </a:r>
            <a:r>
              <a:rPr lang="es-ES" sz="3100" b="1" strike="noStrike" spc="-49">
                <a:solidFill>
                  <a:srgbClr val="839AC7"/>
                </a:solidFill>
                <a:latin typeface="Calibri"/>
              </a:rPr>
              <a:t> </a:t>
            </a:r>
            <a:r>
              <a:rPr lang="es-ES" sz="3100" b="1" strike="noStrike" spc="58">
                <a:solidFill>
                  <a:srgbClr val="839AC7"/>
                </a:solidFill>
                <a:latin typeface="Calibri"/>
              </a:rPr>
              <a:t>de</a:t>
            </a:r>
            <a:r>
              <a:rPr lang="es-ES" sz="3100" b="1" strike="noStrike" spc="-43">
                <a:solidFill>
                  <a:srgbClr val="839AC7"/>
                </a:solidFill>
                <a:latin typeface="Calibri"/>
              </a:rPr>
              <a:t> </a:t>
            </a:r>
            <a:r>
              <a:rPr lang="es-ES" sz="3100" b="1" strike="noStrike" spc="72">
                <a:solidFill>
                  <a:srgbClr val="839AC7"/>
                </a:solidFill>
                <a:latin typeface="Calibri"/>
              </a:rPr>
              <a:t>salut</a:t>
            </a:r>
            <a:r>
              <a:rPr lang="es-ES" sz="3100" b="1" strike="noStrike" spc="-49">
                <a:solidFill>
                  <a:srgbClr val="839AC7"/>
                </a:solidFill>
                <a:latin typeface="Calibri"/>
              </a:rPr>
              <a:t> </a:t>
            </a:r>
            <a:r>
              <a:rPr lang="es-ES" sz="3100" b="1" strike="noStrike" spc="109">
                <a:solidFill>
                  <a:srgbClr val="839AC7"/>
                </a:solidFill>
                <a:latin typeface="Calibri"/>
              </a:rPr>
              <a:t>i</a:t>
            </a:r>
            <a:r>
              <a:rPr lang="es-ES" sz="3100" b="1" strike="noStrike" spc="-43">
                <a:solidFill>
                  <a:srgbClr val="839AC7"/>
                </a:solidFill>
                <a:latin typeface="Calibri"/>
              </a:rPr>
              <a:t> </a:t>
            </a:r>
            <a:r>
              <a:rPr lang="es-ES" sz="3100" b="1" strike="noStrike" spc="72">
                <a:solidFill>
                  <a:srgbClr val="839AC7"/>
                </a:solidFill>
                <a:latin typeface="Calibri"/>
              </a:rPr>
              <a:t>socials </a:t>
            </a:r>
            <a:r>
              <a:rPr lang="es-ES" sz="3100" b="1" strike="noStrike" spc="89">
                <a:solidFill>
                  <a:srgbClr val="839AC7"/>
                </a:solidFill>
                <a:latin typeface="Calibri"/>
              </a:rPr>
              <a:t>integrals</a:t>
            </a:r>
            <a:endParaRPr lang="es-ES" sz="3100" b="0" strike="noStrike" spc="-1">
              <a:latin typeface="Arial"/>
            </a:endParaRPr>
          </a:p>
        </p:txBody>
      </p:sp>
      <p:sp>
        <p:nvSpPr>
          <p:cNvPr id="256" name="TextShape 5"/>
          <p:cNvSpPr txBox="1"/>
          <p:nvPr/>
        </p:nvSpPr>
        <p:spPr>
          <a:xfrm>
            <a:off x="9921240" y="7197120"/>
            <a:ext cx="351360" cy="4386960"/>
          </a:xfrm>
          <a:prstGeom prst="rect">
            <a:avLst/>
          </a:prstGeom>
          <a:noFill/>
          <a:ln>
            <a:noFill/>
          </a:ln>
        </p:spPr>
        <p:txBody>
          <a:bodyPr lIns="0" tIns="720" rIns="0" bIns="0"/>
          <a:lstStyle/>
          <a:p>
            <a:pPr marL="108720">
              <a:lnSpc>
                <a:spcPct val="100000"/>
              </a:lnSpc>
              <a:spcBef>
                <a:spcPts val="6"/>
              </a:spcBef>
            </a:pPr>
            <a:fld id="{F78185F8-91BC-44BF-B7B1-898DDAA438DF}" type="slidenum">
              <a:rPr lang="es-ES" sz="1000" b="0" strike="noStrike" spc="-1" smtClean="0">
                <a:solidFill>
                  <a:srgbClr val="231F20"/>
                </a:solidFill>
                <a:latin typeface="Calibri"/>
              </a:rPr>
              <a:t>5</a:t>
            </a:fld>
            <a:r>
              <a:rPr lang="es-ES" sz="1000" b="0" strike="noStrike" spc="-29" dirty="0" smtClean="0">
                <a:solidFill>
                  <a:srgbClr val="231F20"/>
                </a:solidFill>
                <a:latin typeface="Calibri"/>
              </a:rPr>
              <a:t>/</a:t>
            </a:r>
            <a:r>
              <a:rPr lang="es-ES" sz="1000" b="0" strike="noStrike" spc="-49" dirty="0" smtClean="0">
                <a:solidFill>
                  <a:srgbClr val="231F20"/>
                </a:solidFill>
                <a:latin typeface="Calibri"/>
              </a:rPr>
              <a:t>20</a:t>
            </a:r>
            <a:endParaRPr lang="es-ES" sz="1000" b="0" strike="noStrike" spc="-1" dirty="0">
              <a:latin typeface="Times New Roman"/>
            </a:endParaRPr>
          </a:p>
        </p:txBody>
      </p:sp>
      <p:sp>
        <p:nvSpPr>
          <p:cNvPr id="257" name="CustomShape 6"/>
          <p:cNvSpPr/>
          <p:nvPr/>
        </p:nvSpPr>
        <p:spPr>
          <a:xfrm>
            <a:off x="644236" y="2269440"/>
            <a:ext cx="3829124" cy="516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120" rIns="0" bIns="0"/>
          <a:lstStyle/>
          <a:p>
            <a:pPr marL="166320" indent="-154080">
              <a:lnSpc>
                <a:spcPts val="2299"/>
              </a:lnSpc>
              <a:spcBef>
                <a:spcPts val="261"/>
              </a:spcBef>
              <a:buClr>
                <a:srgbClr val="99AAD1"/>
              </a:buClr>
              <a:buFont typeface="Symbol" charset="2"/>
              <a:buChar char=""/>
            </a:pPr>
            <a:r>
              <a:rPr lang="ca-ES" sz="2000" b="0" strike="noStrike" spc="29" dirty="0" smtClean="0">
                <a:solidFill>
                  <a:srgbClr val="58595B"/>
                </a:solidFill>
                <a:latin typeface="Calibri"/>
              </a:rPr>
              <a:t>Ofereix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/>
              </a:rPr>
              <a:t>una </a:t>
            </a:r>
            <a:r>
              <a:rPr lang="ca-ES" sz="2000" b="0" strike="noStrike" spc="4" dirty="0" smtClean="0">
                <a:solidFill>
                  <a:srgbClr val="58595B"/>
                </a:solidFill>
                <a:latin typeface="Calibri"/>
              </a:rPr>
              <a:t>atenció 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/>
              </a:rPr>
              <a:t>coordinada </a:t>
            </a:r>
            <a:r>
              <a:rPr lang="ca-ES" sz="2000" b="0" strike="noStrike" spc="-12" dirty="0" smtClean="0">
                <a:solidFill>
                  <a:srgbClr val="58595B"/>
                </a:solidFill>
                <a:latin typeface="Calibri"/>
              </a:rPr>
              <a:t>a </a:t>
            </a:r>
            <a:r>
              <a:rPr lang="ca-ES" sz="2000" b="0" strike="noStrike" spc="4" dirty="0" smtClean="0">
                <a:solidFill>
                  <a:srgbClr val="58595B"/>
                </a:solidFill>
                <a:latin typeface="Calibri"/>
              </a:rPr>
              <a:t>través </a:t>
            </a:r>
            <a:r>
              <a:rPr lang="ca-ES" sz="2000" b="0" strike="noStrike" spc="-32" dirty="0" smtClean="0">
                <a:solidFill>
                  <a:srgbClr val="58595B"/>
                </a:solidFill>
                <a:latin typeface="Calibri"/>
              </a:rPr>
              <a:t>d’un </a:t>
            </a:r>
            <a:r>
              <a:rPr lang="ca-ES" sz="2000" b="0" strike="noStrike" spc="-32" dirty="0" smtClean="0">
                <a:solidFill>
                  <a:srgbClr val="D24269"/>
                </a:solidFill>
                <a:latin typeface="Calibri"/>
              </a:rPr>
              <a:t> </a:t>
            </a:r>
            <a:r>
              <a:rPr lang="ca-ES" sz="2000" b="1" strike="noStrike" spc="43" dirty="0" smtClean="0">
                <a:solidFill>
                  <a:srgbClr val="D24269"/>
                </a:solidFill>
                <a:latin typeface="Calibri"/>
              </a:rPr>
              <a:t>contínuum </a:t>
            </a:r>
            <a:r>
              <a:rPr lang="ca-ES" sz="2000" b="1" strike="noStrike" spc="32" dirty="0" smtClean="0">
                <a:solidFill>
                  <a:srgbClr val="D24269"/>
                </a:solidFill>
                <a:latin typeface="Calibri"/>
              </a:rPr>
              <a:t>de</a:t>
            </a:r>
            <a:r>
              <a:rPr lang="ca-ES" sz="2000" b="1" strike="noStrike" spc="-162" dirty="0" smtClean="0">
                <a:solidFill>
                  <a:srgbClr val="D24269"/>
                </a:solidFill>
                <a:latin typeface="Calibri"/>
              </a:rPr>
              <a:t> </a:t>
            </a:r>
            <a:r>
              <a:rPr lang="ca-ES" sz="2000" b="1" strike="noStrike" spc="43" dirty="0" smtClean="0">
                <a:solidFill>
                  <a:srgbClr val="D24269"/>
                </a:solidFill>
                <a:latin typeface="Calibri"/>
              </a:rPr>
              <a:t>prestacions  </a:t>
            </a:r>
            <a:r>
              <a:rPr lang="ca-ES" sz="2000" b="1" strike="noStrike" spc="32" dirty="0" smtClean="0">
                <a:solidFill>
                  <a:srgbClr val="D24269"/>
                </a:solidFill>
                <a:latin typeface="Calibri"/>
              </a:rPr>
              <a:t>de </a:t>
            </a:r>
            <a:r>
              <a:rPr lang="ca-ES" sz="2000" b="1" strike="noStrike" spc="43" dirty="0" smtClean="0">
                <a:solidFill>
                  <a:srgbClr val="D24269"/>
                </a:solidFill>
                <a:latin typeface="Calibri"/>
              </a:rPr>
              <a:t>salut </a:t>
            </a:r>
            <a:r>
              <a:rPr lang="ca-ES" sz="2000" b="0" strike="noStrike" spc="-12" dirty="0" smtClean="0">
                <a:solidFill>
                  <a:srgbClr val="58595B"/>
                </a:solidFill>
                <a:latin typeface="Calibri"/>
              </a:rPr>
              <a:t>a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/>
              </a:rPr>
              <a:t>una </a:t>
            </a:r>
            <a:r>
              <a:rPr lang="ca-ES" sz="2000" b="0" strike="noStrike" spc="9" dirty="0" smtClean="0">
                <a:solidFill>
                  <a:srgbClr val="58595B"/>
                </a:solidFill>
                <a:latin typeface="Calibri"/>
              </a:rPr>
              <a:t>població  </a:t>
            </a:r>
            <a:r>
              <a:rPr lang="ca-ES" sz="2000" b="0" strike="noStrike" spc="-9" dirty="0" smtClean="0">
                <a:solidFill>
                  <a:srgbClr val="58595B"/>
                </a:solidFill>
                <a:latin typeface="Calibri"/>
              </a:rPr>
              <a:t>determinada.</a:t>
            </a:r>
            <a:endParaRPr lang="ca-ES" sz="2000" b="0" strike="noStrike" spc="-1" dirty="0" smtClean="0">
              <a:latin typeface="Arial"/>
            </a:endParaRPr>
          </a:p>
          <a:p>
            <a:pPr marL="166320" indent="720">
              <a:lnSpc>
                <a:spcPts val="2299"/>
              </a:lnSpc>
              <a:spcBef>
                <a:spcPts val="1131"/>
              </a:spcBef>
            </a:pPr>
            <a:r>
              <a:rPr lang="ca-ES" sz="2000" b="0" strike="noStrike" spc="94" dirty="0" smtClean="0">
                <a:solidFill>
                  <a:srgbClr val="58595B"/>
                </a:solidFill>
                <a:latin typeface="Calibri"/>
              </a:rPr>
              <a:t>A </a:t>
            </a:r>
            <a:r>
              <a:rPr lang="ca-ES" sz="2000" b="0" strike="noStrike" spc="72" dirty="0" smtClean="0">
                <a:solidFill>
                  <a:srgbClr val="58595B"/>
                </a:solidFill>
                <a:latin typeface="Calibri"/>
              </a:rPr>
              <a:t>BSA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/>
              </a:rPr>
              <a:t>aquest</a:t>
            </a:r>
            <a:r>
              <a:rPr lang="ca-ES" sz="2000" b="0" strike="noStrike" spc="-111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2000" b="0" strike="noStrike" spc="9" dirty="0" smtClean="0">
                <a:solidFill>
                  <a:srgbClr val="58595B"/>
                </a:solidFill>
                <a:latin typeface="Calibri"/>
              </a:rPr>
              <a:t>contínuum  </a:t>
            </a:r>
            <a:r>
              <a:rPr lang="ca-ES" sz="2000" b="0" strike="noStrike" spc="12" dirty="0" smtClean="0">
                <a:solidFill>
                  <a:srgbClr val="58595B"/>
                </a:solidFill>
                <a:latin typeface="Calibri"/>
              </a:rPr>
              <a:t>assistencial</a:t>
            </a:r>
            <a:r>
              <a:rPr lang="ca-ES" sz="2000" b="0" strike="noStrike" spc="29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2000" b="0" strike="noStrike" spc="-9" dirty="0" smtClean="0">
                <a:solidFill>
                  <a:srgbClr val="58595B"/>
                </a:solidFill>
                <a:latin typeface="Calibri"/>
              </a:rPr>
              <a:t>comprèn:</a:t>
            </a:r>
            <a:endParaRPr lang="ca-ES" sz="2000" b="0" strike="noStrike" spc="-1" dirty="0" smtClean="0">
              <a:latin typeface="Arial"/>
            </a:endParaRPr>
          </a:p>
          <a:p>
            <a:pPr marL="587880" lvl="1" indent="-119160">
              <a:lnSpc>
                <a:spcPct val="100000"/>
              </a:lnSpc>
              <a:spcBef>
                <a:spcPts val="975"/>
              </a:spcBef>
              <a:buClr>
                <a:srgbClr val="58595B"/>
              </a:buClr>
              <a:buFont typeface="StarSymbol"/>
              <a:buChar char="·"/>
            </a:pPr>
            <a:r>
              <a:rPr lang="ca-ES" sz="2000" b="0" strike="noStrike" spc="4" dirty="0" smtClean="0">
                <a:solidFill>
                  <a:srgbClr val="58595B"/>
                </a:solidFill>
                <a:latin typeface="Calibri"/>
              </a:rPr>
              <a:t>atenció</a:t>
            </a:r>
            <a:r>
              <a:rPr lang="ca-ES" sz="2000" b="0" strike="noStrike" spc="32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2000" b="0" strike="noStrike" spc="-4" dirty="0" smtClean="0">
                <a:solidFill>
                  <a:srgbClr val="D96B7F"/>
                </a:solidFill>
                <a:latin typeface="Calibri"/>
              </a:rPr>
              <a:t>primària</a:t>
            </a:r>
            <a:r>
              <a:rPr lang="ca-ES" sz="2000" b="0" strike="noStrike" spc="-4" dirty="0" smtClean="0">
                <a:solidFill>
                  <a:srgbClr val="58595B"/>
                </a:solidFill>
                <a:latin typeface="Calibri"/>
              </a:rPr>
              <a:t>,</a:t>
            </a:r>
            <a:endParaRPr lang="ca-ES" sz="2000" b="0" strike="noStrike" spc="-1" dirty="0" smtClean="0">
              <a:latin typeface="Arial"/>
            </a:endParaRPr>
          </a:p>
          <a:p>
            <a:pPr marL="587880" lvl="1" indent="-119160">
              <a:lnSpc>
                <a:spcPct val="100000"/>
              </a:lnSpc>
              <a:spcBef>
                <a:spcPts val="184"/>
              </a:spcBef>
              <a:buClr>
                <a:srgbClr val="58595B"/>
              </a:buClr>
              <a:buFont typeface="StarSymbol"/>
              <a:buChar char="·"/>
            </a:pPr>
            <a:r>
              <a:rPr lang="ca-ES" sz="2000" b="0" strike="noStrike" spc="4" dirty="0" smtClean="0">
                <a:solidFill>
                  <a:srgbClr val="58595B"/>
                </a:solidFill>
                <a:latin typeface="Calibri"/>
              </a:rPr>
              <a:t>atenció</a:t>
            </a:r>
            <a:r>
              <a:rPr lang="ca-ES" sz="2000" b="0" strike="noStrike" spc="24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2000" b="0" strike="noStrike" spc="9" dirty="0" smtClean="0">
                <a:solidFill>
                  <a:srgbClr val="D96B7F"/>
                </a:solidFill>
                <a:latin typeface="Calibri"/>
              </a:rPr>
              <a:t>sociosanitària</a:t>
            </a:r>
            <a:r>
              <a:rPr lang="ca-ES" sz="2000" b="0" strike="noStrike" spc="9" dirty="0" smtClean="0">
                <a:solidFill>
                  <a:srgbClr val="58595B"/>
                </a:solidFill>
                <a:latin typeface="Calibri"/>
              </a:rPr>
              <a:t>,</a:t>
            </a:r>
            <a:endParaRPr lang="ca-ES" sz="2000" b="0" strike="noStrike" spc="-1" dirty="0" smtClean="0">
              <a:latin typeface="Arial"/>
            </a:endParaRPr>
          </a:p>
          <a:p>
            <a:pPr marL="587880" lvl="1" indent="-119160">
              <a:lnSpc>
                <a:spcPct val="100000"/>
              </a:lnSpc>
              <a:spcBef>
                <a:spcPts val="184"/>
              </a:spcBef>
              <a:buClr>
                <a:srgbClr val="58595B"/>
              </a:buClr>
              <a:buFont typeface="StarSymbol"/>
              <a:buChar char="·"/>
            </a:pPr>
            <a:r>
              <a:rPr lang="ca-ES" sz="2000" b="0" strike="noStrike" spc="4" dirty="0" smtClean="0">
                <a:solidFill>
                  <a:srgbClr val="58595B"/>
                </a:solidFill>
                <a:latin typeface="Calibri"/>
              </a:rPr>
              <a:t>atenció</a:t>
            </a:r>
            <a:r>
              <a:rPr lang="ca-ES" sz="2000" b="0" strike="noStrike" spc="32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2000" b="0" strike="noStrike" spc="4" dirty="0" smtClean="0">
                <a:solidFill>
                  <a:srgbClr val="D96B7F"/>
                </a:solidFill>
                <a:latin typeface="Calibri"/>
              </a:rPr>
              <a:t>especialitzada</a:t>
            </a:r>
            <a:r>
              <a:rPr lang="ca-ES" sz="2000" b="0" strike="noStrike" spc="4" dirty="0" smtClean="0">
                <a:solidFill>
                  <a:srgbClr val="58595B"/>
                </a:solidFill>
                <a:latin typeface="Calibri"/>
              </a:rPr>
              <a:t>,</a:t>
            </a:r>
            <a:endParaRPr lang="ca-ES" sz="2000" b="0" strike="noStrike" spc="-1" dirty="0" smtClean="0">
              <a:latin typeface="Arial"/>
            </a:endParaRPr>
          </a:p>
          <a:p>
            <a:pPr marL="586800" lvl="1" indent="-117000">
              <a:lnSpc>
                <a:spcPts val="2299"/>
              </a:lnSpc>
              <a:spcBef>
                <a:spcPts val="340"/>
              </a:spcBef>
              <a:buClr>
                <a:srgbClr val="58595B"/>
              </a:buClr>
              <a:buFont typeface="StarSymbol"/>
              <a:buChar char="·"/>
            </a:pPr>
            <a:r>
              <a:rPr lang="ca-ES" sz="2000" b="0" strike="noStrike" spc="4" dirty="0" smtClean="0">
                <a:solidFill>
                  <a:srgbClr val="58595B"/>
                </a:solidFill>
                <a:latin typeface="Calibri"/>
              </a:rPr>
              <a:t>atenció </a:t>
            </a:r>
            <a:r>
              <a:rPr lang="ca-ES" sz="2000" b="0" strike="noStrike" spc="9" dirty="0" smtClean="0">
                <a:solidFill>
                  <a:srgbClr val="D96B7F"/>
                </a:solidFill>
                <a:latin typeface="Calibri"/>
              </a:rPr>
              <a:t>domiciliària </a:t>
            </a:r>
            <a:r>
              <a:rPr lang="ca-ES" sz="2000" b="0" strike="noStrike" spc="9" dirty="0" smtClean="0">
                <a:solidFill>
                  <a:srgbClr val="58595B"/>
                </a:solidFill>
                <a:latin typeface="Calibri"/>
              </a:rPr>
              <a:t> (sanitària </a:t>
            </a:r>
            <a:r>
              <a:rPr lang="ca-ES" sz="2000" b="0" strike="noStrike" spc="38" dirty="0" smtClean="0">
                <a:solidFill>
                  <a:srgbClr val="58595B"/>
                </a:solidFill>
                <a:latin typeface="Calibri"/>
              </a:rPr>
              <a:t>i</a:t>
            </a:r>
            <a:r>
              <a:rPr lang="ca-ES" sz="2000" b="0" strike="noStrike" spc="43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2000" b="0" strike="noStrike" spc="4" dirty="0" smtClean="0">
                <a:solidFill>
                  <a:srgbClr val="58595B"/>
                </a:solidFill>
                <a:latin typeface="Calibri"/>
              </a:rPr>
              <a:t>social),</a:t>
            </a:r>
            <a:endParaRPr lang="ca-ES" sz="2000" b="0" strike="noStrike" spc="-1" dirty="0" smtClean="0">
              <a:latin typeface="Arial"/>
            </a:endParaRPr>
          </a:p>
          <a:p>
            <a:pPr marL="586800" lvl="1" indent="-117000">
              <a:lnSpc>
                <a:spcPts val="2299"/>
              </a:lnSpc>
              <a:spcBef>
                <a:spcPts val="286"/>
              </a:spcBef>
              <a:buClr>
                <a:srgbClr val="58595B"/>
              </a:buClr>
              <a:buFont typeface="StarSymbol"/>
              <a:buChar char="·"/>
            </a:pPr>
            <a:r>
              <a:rPr lang="ca-ES" sz="2000" b="0" strike="noStrike" spc="4" dirty="0" smtClean="0">
                <a:solidFill>
                  <a:srgbClr val="58595B"/>
                </a:solidFill>
                <a:latin typeface="Calibri"/>
              </a:rPr>
              <a:t>atenció </a:t>
            </a:r>
            <a:r>
              <a:rPr lang="ca-ES" sz="2000" b="0" strike="noStrike" spc="-12" dirty="0" smtClean="0">
                <a:solidFill>
                  <a:srgbClr val="58595B"/>
                </a:solidFill>
                <a:latin typeface="Calibri"/>
              </a:rPr>
              <a:t>a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/>
              </a:rPr>
              <a:t>la </a:t>
            </a:r>
            <a:r>
              <a:rPr lang="ca-ES" sz="2000" b="0" strike="noStrike" spc="12" dirty="0" smtClean="0">
                <a:solidFill>
                  <a:srgbClr val="D96B7F"/>
                </a:solidFill>
                <a:latin typeface="Calibri"/>
              </a:rPr>
              <a:t>salut </a:t>
            </a:r>
            <a:r>
              <a:rPr lang="ca-ES" sz="2000" b="0" strike="noStrike" spc="4" dirty="0" smtClean="0">
                <a:solidFill>
                  <a:srgbClr val="D96B7F"/>
                </a:solidFill>
                <a:latin typeface="Calibri"/>
              </a:rPr>
              <a:t>mental </a:t>
            </a:r>
            <a:r>
              <a:rPr lang="ca-ES" sz="2000" b="0" strike="noStrike" spc="4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2000" b="0" strike="noStrike" spc="38" dirty="0" smtClean="0">
                <a:solidFill>
                  <a:srgbClr val="58595B"/>
                </a:solidFill>
                <a:latin typeface="Calibri"/>
              </a:rPr>
              <a:t>i </a:t>
            </a:r>
            <a:r>
              <a:rPr lang="ca-ES" sz="2000" b="0" strike="noStrike" spc="-12" dirty="0" smtClean="0">
                <a:solidFill>
                  <a:srgbClr val="58595B"/>
                </a:solidFill>
                <a:latin typeface="Calibri"/>
              </a:rPr>
              <a:t>a </a:t>
            </a:r>
            <a:r>
              <a:rPr lang="ca-ES" sz="2000" b="0" strike="noStrike" spc="9" dirty="0" smtClean="0">
                <a:solidFill>
                  <a:srgbClr val="58595B"/>
                </a:solidFill>
                <a:latin typeface="Calibri"/>
              </a:rPr>
              <a:t>les</a:t>
            </a:r>
            <a:r>
              <a:rPr lang="ca-ES" sz="2000" b="0" strike="noStrike" spc="83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2000" b="0" strike="noStrike" spc="4" dirty="0" smtClean="0">
                <a:solidFill>
                  <a:srgbClr val="D96B7F"/>
                </a:solidFill>
                <a:latin typeface="Calibri"/>
              </a:rPr>
              <a:t>addiccions</a:t>
            </a:r>
            <a:r>
              <a:rPr lang="ca-ES" sz="2000" b="0" strike="noStrike" spc="4" dirty="0" smtClean="0">
                <a:solidFill>
                  <a:srgbClr val="58595B"/>
                </a:solidFill>
                <a:latin typeface="Calibri"/>
              </a:rPr>
              <a:t>.</a:t>
            </a:r>
            <a:endParaRPr lang="ca-ES" sz="2000" b="0" strike="noStrike" spc="-1" dirty="0">
              <a:latin typeface="Arial"/>
            </a:endParaRPr>
          </a:p>
        </p:txBody>
      </p:sp>
      <p:sp>
        <p:nvSpPr>
          <p:cNvPr id="258" name="CustomShape 7"/>
          <p:cNvSpPr/>
          <p:nvPr/>
        </p:nvSpPr>
        <p:spPr>
          <a:xfrm>
            <a:off x="4582800" y="2138040"/>
            <a:ext cx="5799240" cy="51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3640" rIns="0" bIns="0"/>
          <a:lstStyle/>
          <a:p>
            <a:pPr marL="167040" indent="-154440">
              <a:lnSpc>
                <a:spcPct val="100000"/>
              </a:lnSpc>
              <a:spcBef>
                <a:spcPts val="1131"/>
              </a:spcBef>
              <a:buClr>
                <a:srgbClr val="99AAD1"/>
              </a:buClr>
              <a:buFont typeface="Symbol" charset="2"/>
              <a:buChar char=""/>
            </a:pPr>
            <a:r>
              <a:rPr lang="ca-ES" sz="2000" b="0" strike="noStrike" spc="43" dirty="0" smtClean="0">
                <a:solidFill>
                  <a:srgbClr val="58595B"/>
                </a:solidFill>
                <a:latin typeface="Calibri"/>
              </a:rPr>
              <a:t>La </a:t>
            </a:r>
            <a:r>
              <a:rPr lang="ca-ES" sz="2000" b="1" strike="noStrike" spc="52" dirty="0" smtClean="0">
                <a:solidFill>
                  <a:srgbClr val="D24269"/>
                </a:solidFill>
                <a:latin typeface="Calibri"/>
              </a:rPr>
              <a:t>integració </a:t>
            </a:r>
            <a:r>
              <a:rPr lang="ca-ES" sz="2000" b="1" strike="noStrike" spc="32" dirty="0" smtClean="0">
                <a:solidFill>
                  <a:srgbClr val="D24269"/>
                </a:solidFill>
                <a:latin typeface="Calibri"/>
              </a:rPr>
              <a:t>de</a:t>
            </a:r>
            <a:r>
              <a:rPr lang="ca-ES" sz="2000" b="1" strike="noStrike" spc="-123" dirty="0" smtClean="0">
                <a:solidFill>
                  <a:srgbClr val="D24269"/>
                </a:solidFill>
                <a:latin typeface="Calibri"/>
              </a:rPr>
              <a:t> </a:t>
            </a:r>
            <a:r>
              <a:rPr lang="ca-ES" sz="2000" b="1" strike="noStrike" spc="29" dirty="0" smtClean="0">
                <a:solidFill>
                  <a:srgbClr val="D24269"/>
                </a:solidFill>
                <a:latin typeface="Calibri"/>
              </a:rPr>
              <a:t>serveis</a:t>
            </a:r>
            <a:r>
              <a:rPr lang="ca-ES" sz="2000" b="0" strike="noStrike" spc="29" dirty="0" smtClean="0">
                <a:solidFill>
                  <a:srgbClr val="58595B"/>
                </a:solidFill>
                <a:latin typeface="Calibri"/>
              </a:rPr>
              <a:t>:</a:t>
            </a:r>
            <a:endParaRPr lang="ca-ES" sz="2000" b="0" strike="noStrike" spc="-1" dirty="0" smtClean="0">
              <a:latin typeface="Arial"/>
            </a:endParaRPr>
          </a:p>
          <a:p>
            <a:pPr marL="587520" lvl="1" indent="-117000">
              <a:lnSpc>
                <a:spcPts val="2299"/>
              </a:lnSpc>
              <a:spcBef>
                <a:spcPts val="1196"/>
              </a:spcBef>
              <a:buClr>
                <a:srgbClr val="58595B"/>
              </a:buClr>
              <a:buFont typeface="StarSymbol"/>
              <a:buChar char="·"/>
            </a:pPr>
            <a:r>
              <a:rPr lang="ca-ES" sz="2000" b="0" strike="noStrike" spc="18" dirty="0" smtClean="0">
                <a:solidFill>
                  <a:srgbClr val="58595B"/>
                </a:solidFill>
                <a:latin typeface="Calibri"/>
              </a:rPr>
              <a:t>facilita </a:t>
            </a:r>
            <a:r>
              <a:rPr lang="ca-ES" sz="2000" b="0" strike="noStrike" spc="-9" dirty="0" smtClean="0">
                <a:solidFill>
                  <a:srgbClr val="58595B"/>
                </a:solidFill>
                <a:latin typeface="Calibri"/>
              </a:rPr>
              <a:t>l’atenció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/>
              </a:rPr>
              <a:t>al </a:t>
            </a:r>
            <a:r>
              <a:rPr lang="ca-ES" sz="2000" b="0" strike="noStrike" spc="9" dirty="0" smtClean="0">
                <a:solidFill>
                  <a:srgbClr val="58595B"/>
                </a:solidFill>
                <a:latin typeface="Calibri"/>
              </a:rPr>
              <a:t>pacient </a:t>
            </a:r>
            <a:r>
              <a:rPr lang="ca-ES" sz="2000" b="0" strike="noStrike" spc="-4" dirty="0" smtClean="0">
                <a:solidFill>
                  <a:srgbClr val="58595B"/>
                </a:solidFill>
                <a:latin typeface="Calibri"/>
              </a:rPr>
              <a:t>en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/>
              </a:rPr>
              <a:t>el </a:t>
            </a:r>
            <a:r>
              <a:rPr lang="ca-ES" sz="2000" b="0" strike="noStrike" spc="18" dirty="0" smtClean="0">
                <a:solidFill>
                  <a:srgbClr val="58595B"/>
                </a:solidFill>
                <a:latin typeface="Calibri"/>
              </a:rPr>
              <a:t>lloc 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/>
              </a:rPr>
              <a:t>més</a:t>
            </a:r>
            <a:r>
              <a:rPr lang="ca-ES" sz="2000" b="0" strike="noStrike" spc="32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/>
              </a:rPr>
              <a:t>cost-efectiu,</a:t>
            </a:r>
            <a:endParaRPr lang="ca-ES" sz="2000" b="0" strike="noStrike" spc="-1" dirty="0" smtClean="0">
              <a:latin typeface="Arial"/>
            </a:endParaRPr>
          </a:p>
          <a:p>
            <a:pPr marL="588600" lvl="1" indent="-118440">
              <a:lnSpc>
                <a:spcPct val="100000"/>
              </a:lnSpc>
              <a:spcBef>
                <a:spcPts val="125"/>
              </a:spcBef>
              <a:buClr>
                <a:srgbClr val="58595B"/>
              </a:buClr>
              <a:buFont typeface="StarSymbol"/>
              <a:buChar char="·"/>
            </a:pPr>
            <a:r>
              <a:rPr lang="ca-ES" sz="2000" b="0" strike="noStrike" spc="-1" dirty="0" smtClean="0">
                <a:solidFill>
                  <a:srgbClr val="58595B"/>
                </a:solidFill>
                <a:latin typeface="Calibri"/>
              </a:rPr>
              <a:t>afavoreix </a:t>
            </a:r>
            <a:r>
              <a:rPr lang="ca-ES" sz="2000" b="0" strike="noStrike" spc="9" dirty="0" smtClean="0">
                <a:solidFill>
                  <a:srgbClr val="58595B"/>
                </a:solidFill>
                <a:latin typeface="Calibri"/>
              </a:rPr>
              <a:t>els aspectes </a:t>
            </a:r>
            <a:r>
              <a:rPr lang="ca-ES" sz="2000" b="0" strike="noStrike" spc="-9" dirty="0" smtClean="0">
                <a:solidFill>
                  <a:srgbClr val="58595B"/>
                </a:solidFill>
                <a:latin typeface="Calibri"/>
              </a:rPr>
              <a:t>de </a:t>
            </a:r>
            <a:r>
              <a:rPr lang="ca-ES" sz="2000" b="0" strike="noStrike" spc="4" dirty="0" smtClean="0">
                <a:solidFill>
                  <a:srgbClr val="58595B"/>
                </a:solidFill>
                <a:latin typeface="Calibri"/>
              </a:rPr>
              <a:t>promoció </a:t>
            </a:r>
            <a:r>
              <a:rPr lang="ca-ES" sz="2000" b="0" strike="noStrike" spc="38" dirty="0" smtClean="0">
                <a:solidFill>
                  <a:srgbClr val="58595B"/>
                </a:solidFill>
                <a:latin typeface="Calibri"/>
              </a:rPr>
              <a:t>i</a:t>
            </a:r>
            <a:r>
              <a:rPr lang="ca-ES" sz="2000" b="0" strike="noStrike" spc="233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2000" b="0" strike="noStrike" spc="-4" dirty="0" smtClean="0">
                <a:solidFill>
                  <a:srgbClr val="58595B"/>
                </a:solidFill>
                <a:latin typeface="Calibri"/>
              </a:rPr>
              <a:t>prevenció.</a:t>
            </a:r>
            <a:endParaRPr lang="ca-ES" sz="2000" b="0" strike="noStrike" spc="-1" dirty="0" smtClean="0">
              <a:latin typeface="Arial"/>
            </a:endParaRPr>
          </a:p>
          <a:p>
            <a:pPr marL="166320" indent="-154080">
              <a:lnSpc>
                <a:spcPts val="2299"/>
              </a:lnSpc>
              <a:spcBef>
                <a:spcPts val="1196"/>
              </a:spcBef>
              <a:buClr>
                <a:srgbClr val="99AAD1"/>
              </a:buClr>
              <a:buFont typeface="Symbol" charset="2"/>
              <a:buChar char=""/>
            </a:pPr>
            <a:r>
              <a:rPr lang="ca-ES" sz="2000" b="0" strike="noStrike" spc="18" dirty="0" smtClean="0">
                <a:solidFill>
                  <a:srgbClr val="58595B"/>
                </a:solidFill>
                <a:latin typeface="Calibri"/>
              </a:rPr>
              <a:t>Aquest </a:t>
            </a:r>
            <a:r>
              <a:rPr lang="ca-ES" sz="2000" b="0" strike="noStrike" spc="4" dirty="0" smtClean="0">
                <a:solidFill>
                  <a:srgbClr val="58595B"/>
                </a:solidFill>
                <a:latin typeface="Calibri"/>
              </a:rPr>
              <a:t>nou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/>
              </a:rPr>
              <a:t>enfocament d’organització </a:t>
            </a:r>
            <a:r>
              <a:rPr lang="ca-ES" sz="2000" b="0" strike="noStrike" spc="9" dirty="0" smtClean="0">
                <a:solidFill>
                  <a:srgbClr val="58595B"/>
                </a:solidFill>
                <a:latin typeface="Calibri"/>
              </a:rPr>
              <a:t>potencia  aspectes </a:t>
            </a:r>
            <a:r>
              <a:rPr lang="ca-ES" sz="2000" b="0" strike="noStrike" spc="12" dirty="0" smtClean="0">
                <a:solidFill>
                  <a:srgbClr val="58595B"/>
                </a:solidFill>
                <a:latin typeface="Calibri"/>
              </a:rPr>
              <a:t>d’</a:t>
            </a:r>
            <a:r>
              <a:rPr lang="ca-ES" sz="2000" b="1" strike="noStrike" spc="12" dirty="0" smtClean="0">
                <a:solidFill>
                  <a:srgbClr val="D24269"/>
                </a:solidFill>
                <a:latin typeface="Calibri"/>
              </a:rPr>
              <a:t>innovació</a:t>
            </a:r>
            <a:r>
              <a:rPr lang="ca-ES" sz="2000" b="0" strike="noStrike" spc="12" dirty="0" smtClean="0">
                <a:solidFill>
                  <a:srgbClr val="58595B"/>
                </a:solidFill>
                <a:latin typeface="Calibri"/>
              </a:rPr>
              <a:t>, tant </a:t>
            </a:r>
            <a:r>
              <a:rPr lang="ca-ES" sz="2000" b="0" strike="noStrike" spc="4" dirty="0" smtClean="0">
                <a:solidFill>
                  <a:srgbClr val="58595B"/>
                </a:solidFill>
                <a:latin typeface="Calibri"/>
              </a:rPr>
              <a:t>col·lectiva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/>
              </a:rPr>
              <a:t>com</a:t>
            </a:r>
            <a:r>
              <a:rPr lang="ca-ES" sz="2000" b="0" strike="noStrike" spc="214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2000" b="0" strike="noStrike" spc="4" dirty="0" smtClean="0">
                <a:solidFill>
                  <a:srgbClr val="58595B"/>
                </a:solidFill>
                <a:latin typeface="Calibri"/>
              </a:rPr>
              <a:t>individual.</a:t>
            </a:r>
            <a:endParaRPr lang="ca-ES" sz="2000" b="0" strike="noStrike" spc="-1" dirty="0" smtClean="0">
              <a:latin typeface="Arial"/>
            </a:endParaRPr>
          </a:p>
          <a:p>
            <a:pPr marL="166320" indent="-154080">
              <a:lnSpc>
                <a:spcPts val="2299"/>
              </a:lnSpc>
              <a:spcBef>
                <a:spcPts val="1131"/>
              </a:spcBef>
              <a:buClr>
                <a:srgbClr val="99AAD1"/>
              </a:buClr>
              <a:buFont typeface="Symbol" charset="2"/>
              <a:buChar char=""/>
            </a:pPr>
            <a:r>
              <a:rPr lang="ca-ES" sz="2000" b="0" strike="noStrike" spc="43" dirty="0" smtClean="0">
                <a:solidFill>
                  <a:srgbClr val="58595B"/>
                </a:solidFill>
                <a:latin typeface="Calibri"/>
              </a:rPr>
              <a:t>La </a:t>
            </a:r>
            <a:r>
              <a:rPr lang="ca-ES" sz="2000" b="0" strike="noStrike" spc="12" dirty="0" smtClean="0">
                <a:solidFill>
                  <a:srgbClr val="58595B"/>
                </a:solidFill>
                <a:latin typeface="Calibri"/>
              </a:rPr>
              <a:t>revisió constant obliga </a:t>
            </a:r>
            <a:r>
              <a:rPr lang="ca-ES" sz="2000" b="0" strike="noStrike" spc="-12" dirty="0" smtClean="0">
                <a:solidFill>
                  <a:srgbClr val="58595B"/>
                </a:solidFill>
                <a:latin typeface="Calibri"/>
              </a:rPr>
              <a:t>a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/>
              </a:rPr>
              <a:t>incorporar la </a:t>
            </a:r>
            <a:r>
              <a:rPr lang="ca-ES" sz="2000" b="1" strike="noStrike" spc="49" dirty="0" smtClean="0">
                <a:solidFill>
                  <a:srgbClr val="D24269"/>
                </a:solidFill>
                <a:latin typeface="Calibri"/>
              </a:rPr>
              <a:t>visió </a:t>
            </a:r>
            <a:r>
              <a:rPr lang="ca-ES" sz="2000" b="1" strike="noStrike" spc="38" dirty="0" smtClean="0">
                <a:solidFill>
                  <a:srgbClr val="D24269"/>
                </a:solidFill>
                <a:latin typeface="Calibri"/>
              </a:rPr>
              <a:t>dels  </a:t>
            </a:r>
            <a:r>
              <a:rPr lang="ca-ES" sz="2000" b="1" strike="noStrike" spc="49" dirty="0" smtClean="0">
                <a:solidFill>
                  <a:srgbClr val="D24269"/>
                </a:solidFill>
                <a:latin typeface="Calibri"/>
              </a:rPr>
              <a:t>pacients </a:t>
            </a:r>
            <a:r>
              <a:rPr lang="ca-ES" sz="2000" b="0" strike="noStrike" spc="38" dirty="0" smtClean="0">
                <a:solidFill>
                  <a:srgbClr val="58595B"/>
                </a:solidFill>
                <a:latin typeface="Calibri"/>
              </a:rPr>
              <a:t>i </a:t>
            </a:r>
            <a:r>
              <a:rPr lang="ca-ES" sz="2000" b="0" strike="noStrike" spc="9" dirty="0" smtClean="0">
                <a:solidFill>
                  <a:srgbClr val="58595B"/>
                </a:solidFill>
                <a:latin typeface="Calibri"/>
              </a:rPr>
              <a:t>els</a:t>
            </a:r>
            <a:r>
              <a:rPr lang="ca-ES" sz="2000" b="0" strike="noStrike" spc="24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2000" b="0" strike="noStrike" spc="4" dirty="0" smtClean="0">
                <a:solidFill>
                  <a:srgbClr val="58595B"/>
                </a:solidFill>
                <a:latin typeface="Calibri"/>
              </a:rPr>
              <a:t>ciutadans.</a:t>
            </a:r>
            <a:endParaRPr lang="ca-ES" sz="2000" b="0" strike="noStrike" spc="-1" dirty="0" smtClean="0">
              <a:latin typeface="Arial"/>
            </a:endParaRPr>
          </a:p>
          <a:p>
            <a:pPr marL="166320" indent="-154080">
              <a:lnSpc>
                <a:spcPts val="2299"/>
              </a:lnSpc>
              <a:spcBef>
                <a:spcPts val="1134"/>
              </a:spcBef>
              <a:buClr>
                <a:srgbClr val="99AAD1"/>
              </a:buClr>
              <a:buFont typeface="Symbol" charset="2"/>
              <a:buChar char=""/>
            </a:pPr>
            <a:r>
              <a:rPr lang="ca-ES" sz="2000" b="0" strike="noStrike" spc="43" dirty="0" smtClean="0">
                <a:solidFill>
                  <a:srgbClr val="58595B"/>
                </a:solidFill>
                <a:latin typeface="Calibri"/>
              </a:rPr>
              <a:t>Des </a:t>
            </a:r>
            <a:r>
              <a:rPr lang="ca-ES" sz="2000" b="0" strike="noStrike" spc="-9" dirty="0" smtClean="0">
                <a:solidFill>
                  <a:srgbClr val="58595B"/>
                </a:solidFill>
                <a:latin typeface="Calibri"/>
              </a:rPr>
              <a:t>de </a:t>
            </a:r>
            <a:r>
              <a:rPr lang="ca-ES" sz="2000" b="0" strike="noStrike" spc="-69" dirty="0" smtClean="0">
                <a:solidFill>
                  <a:srgbClr val="58595B"/>
                </a:solidFill>
                <a:latin typeface="Calibri"/>
              </a:rPr>
              <a:t>2018, </a:t>
            </a:r>
            <a:r>
              <a:rPr lang="ca-ES" sz="2000" b="0" strike="noStrike" spc="-12" dirty="0" smtClean="0">
                <a:solidFill>
                  <a:srgbClr val="58595B"/>
                </a:solidFill>
                <a:latin typeface="Calibri"/>
              </a:rPr>
              <a:t>amb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/>
              </a:rPr>
              <a:t>la </a:t>
            </a:r>
            <a:r>
              <a:rPr lang="ca-ES" sz="2000" b="1" strike="noStrike" spc="52" dirty="0" smtClean="0">
                <a:solidFill>
                  <a:srgbClr val="D24269"/>
                </a:solidFill>
                <a:latin typeface="Calibri"/>
              </a:rPr>
              <a:t>integració </a:t>
            </a:r>
            <a:r>
              <a:rPr lang="ca-ES" sz="2000" b="1" strike="noStrike" spc="32" dirty="0" smtClean="0">
                <a:solidFill>
                  <a:srgbClr val="D24269"/>
                </a:solidFill>
                <a:latin typeface="Calibri"/>
              </a:rPr>
              <a:t>de </a:t>
            </a:r>
            <a:r>
              <a:rPr lang="ca-ES" sz="2000" b="1" strike="noStrike" spc="43" dirty="0" smtClean="0">
                <a:solidFill>
                  <a:srgbClr val="D24269"/>
                </a:solidFill>
                <a:latin typeface="Calibri"/>
              </a:rPr>
              <a:t>salut </a:t>
            </a:r>
            <a:r>
              <a:rPr lang="ca-ES" sz="2000" b="1" strike="noStrike" spc="38" dirty="0" smtClean="0">
                <a:solidFill>
                  <a:srgbClr val="D24269"/>
                </a:solidFill>
                <a:latin typeface="Calibri"/>
              </a:rPr>
              <a:t>mental </a:t>
            </a:r>
            <a:r>
              <a:rPr lang="ca-ES" sz="2000" b="1" strike="noStrike" spc="63" dirty="0" smtClean="0">
                <a:solidFill>
                  <a:srgbClr val="D24269"/>
                </a:solidFill>
                <a:latin typeface="Calibri"/>
              </a:rPr>
              <a:t>i  </a:t>
            </a:r>
            <a:r>
              <a:rPr lang="ca-ES" sz="2000" b="1" strike="noStrike" spc="38" dirty="0" smtClean="0">
                <a:solidFill>
                  <a:srgbClr val="D24269"/>
                </a:solidFill>
                <a:latin typeface="Calibri"/>
              </a:rPr>
              <a:t>addiccions</a:t>
            </a:r>
            <a:r>
              <a:rPr lang="ca-ES" sz="2000" b="0" strike="noStrike" spc="38" dirty="0" smtClean="0">
                <a:solidFill>
                  <a:srgbClr val="58595B"/>
                </a:solidFill>
                <a:latin typeface="Calibri"/>
              </a:rPr>
              <a:t>, </a:t>
            </a:r>
            <a:r>
              <a:rPr lang="ca-ES" sz="2000" b="0" strike="noStrike" spc="72" dirty="0" smtClean="0">
                <a:solidFill>
                  <a:srgbClr val="58595B"/>
                </a:solidFill>
                <a:latin typeface="Calibri"/>
              </a:rPr>
              <a:t>BSA </a:t>
            </a:r>
            <a:r>
              <a:rPr lang="ca-ES" sz="2000" b="0" strike="noStrike" spc="4" dirty="0" smtClean="0">
                <a:solidFill>
                  <a:srgbClr val="58595B"/>
                </a:solidFill>
                <a:latin typeface="Calibri"/>
              </a:rPr>
              <a:t>es </a:t>
            </a:r>
            <a:r>
              <a:rPr lang="ca-ES" sz="2000" b="0" strike="noStrike" spc="9" dirty="0" smtClean="0">
                <a:solidFill>
                  <a:srgbClr val="58595B"/>
                </a:solidFill>
                <a:latin typeface="Calibri"/>
              </a:rPr>
              <a:t>converteix </a:t>
            </a:r>
            <a:r>
              <a:rPr lang="ca-ES" sz="2000" b="0" strike="noStrike" spc="-4" dirty="0" smtClean="0">
                <a:solidFill>
                  <a:srgbClr val="58595B"/>
                </a:solidFill>
                <a:latin typeface="Calibri"/>
              </a:rPr>
              <a:t>en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/>
              </a:rPr>
              <a:t>una </a:t>
            </a:r>
            <a:r>
              <a:rPr lang="ca-ES" sz="2000" b="0" strike="noStrike" spc="12" dirty="0" smtClean="0">
                <a:solidFill>
                  <a:srgbClr val="58595B"/>
                </a:solidFill>
                <a:latin typeface="Calibri"/>
              </a:rPr>
              <a:t>organització  municipal </a:t>
            </a:r>
            <a:r>
              <a:rPr lang="ca-ES" sz="2000" b="0" strike="noStrike" spc="-9" dirty="0" smtClean="0">
                <a:solidFill>
                  <a:srgbClr val="58595B"/>
                </a:solidFill>
                <a:latin typeface="Calibri"/>
              </a:rPr>
              <a:t>de </a:t>
            </a:r>
            <a:r>
              <a:rPr lang="ca-ES" sz="2000" b="0" strike="noStrike" spc="9" dirty="0" smtClean="0">
                <a:solidFill>
                  <a:srgbClr val="58595B"/>
                </a:solidFill>
                <a:latin typeface="Calibri"/>
              </a:rPr>
              <a:t>serveis </a:t>
            </a:r>
            <a:r>
              <a:rPr lang="ca-ES" sz="2000" b="0" strike="noStrike" spc="-9" dirty="0" smtClean="0">
                <a:solidFill>
                  <a:srgbClr val="58595B"/>
                </a:solidFill>
                <a:latin typeface="Calibri"/>
              </a:rPr>
              <a:t>de </a:t>
            </a:r>
            <a:r>
              <a:rPr lang="ca-ES" sz="2000" b="0" strike="noStrike" spc="12" dirty="0" smtClean="0">
                <a:solidFill>
                  <a:srgbClr val="58595B"/>
                </a:solidFill>
                <a:latin typeface="Calibri"/>
              </a:rPr>
              <a:t>salut </a:t>
            </a:r>
            <a:r>
              <a:rPr lang="ca-ES" sz="2000" b="0" strike="noStrike" spc="38" dirty="0" smtClean="0">
                <a:solidFill>
                  <a:srgbClr val="58595B"/>
                </a:solidFill>
                <a:latin typeface="Calibri"/>
              </a:rPr>
              <a:t>i </a:t>
            </a:r>
            <a:r>
              <a:rPr lang="ca-ES" sz="2000" b="0" strike="noStrike" spc="18" dirty="0" smtClean="0">
                <a:solidFill>
                  <a:srgbClr val="58595B"/>
                </a:solidFill>
                <a:latin typeface="Calibri"/>
              </a:rPr>
              <a:t>socials </a:t>
            </a:r>
            <a:r>
              <a:rPr lang="ca-ES" sz="2000" b="0" strike="noStrike" spc="12" dirty="0" smtClean="0">
                <a:solidFill>
                  <a:srgbClr val="58595B"/>
                </a:solidFill>
                <a:latin typeface="Calibri"/>
              </a:rPr>
              <a:t>integrals </a:t>
            </a:r>
            <a:r>
              <a:rPr lang="ca-ES" sz="2000" b="0" strike="noStrike" spc="63" dirty="0" smtClean="0">
                <a:solidFill>
                  <a:srgbClr val="58595B"/>
                </a:solidFill>
                <a:latin typeface="Calibri"/>
              </a:rPr>
              <a:t>(OSSI)  </a:t>
            </a:r>
            <a:r>
              <a:rPr lang="ca-ES" sz="2000" b="0" strike="noStrike" spc="-12" dirty="0" smtClean="0">
                <a:solidFill>
                  <a:srgbClr val="58595B"/>
                </a:solidFill>
                <a:latin typeface="Calibri"/>
              </a:rPr>
              <a:t>que </a:t>
            </a:r>
            <a:r>
              <a:rPr lang="ca-ES" sz="2000" b="0" strike="noStrike" spc="-4" dirty="0" smtClean="0">
                <a:solidFill>
                  <a:srgbClr val="58595B"/>
                </a:solidFill>
                <a:latin typeface="Calibri"/>
              </a:rPr>
              <a:t>dona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/>
              </a:rPr>
              <a:t>cobertura </a:t>
            </a:r>
            <a:r>
              <a:rPr lang="ca-ES" sz="2000" b="0" strike="noStrike" spc="-12" dirty="0" smtClean="0">
                <a:solidFill>
                  <a:srgbClr val="58595B"/>
                </a:solidFill>
                <a:latin typeface="Calibri"/>
              </a:rPr>
              <a:t>a </a:t>
            </a:r>
            <a:r>
              <a:rPr lang="ca-ES" sz="2000" b="0" strike="noStrike" spc="9" dirty="0" smtClean="0">
                <a:solidFill>
                  <a:srgbClr val="58595B"/>
                </a:solidFill>
                <a:latin typeface="Calibri"/>
              </a:rPr>
              <a:t>totes les </a:t>
            </a:r>
            <a:r>
              <a:rPr lang="ca-ES" sz="2000" b="0" strike="noStrike" spc="18" dirty="0" smtClean="0">
                <a:solidFill>
                  <a:srgbClr val="58595B"/>
                </a:solidFill>
                <a:latin typeface="Calibri"/>
              </a:rPr>
              <a:t>línies </a:t>
            </a:r>
            <a:r>
              <a:rPr lang="ca-ES" sz="2000" b="0" strike="noStrike" spc="-9" dirty="0" smtClean="0">
                <a:solidFill>
                  <a:srgbClr val="58595B"/>
                </a:solidFill>
                <a:latin typeface="Calibri"/>
              </a:rPr>
              <a:t>d’atenció </a:t>
            </a:r>
            <a:r>
              <a:rPr lang="ca-ES" sz="2000" b="0" strike="noStrike" spc="-12" dirty="0" smtClean="0">
                <a:solidFill>
                  <a:srgbClr val="58595B"/>
                </a:solidFill>
                <a:latin typeface="Calibri"/>
              </a:rPr>
              <a:t>a </a:t>
            </a:r>
            <a:r>
              <a:rPr lang="ca-ES" sz="2000" b="0" strike="noStrike" spc="-1" dirty="0" smtClean="0">
                <a:solidFill>
                  <a:srgbClr val="58595B"/>
                </a:solidFill>
                <a:latin typeface="Calibri"/>
              </a:rPr>
              <a:t>la  </a:t>
            </a:r>
            <a:r>
              <a:rPr lang="ca-ES" sz="2000" b="0" strike="noStrike" spc="-9" dirty="0" smtClean="0">
                <a:solidFill>
                  <a:srgbClr val="58595B"/>
                </a:solidFill>
                <a:latin typeface="Calibri"/>
              </a:rPr>
              <a:t>persona i que continua creixent i adaptant-se al nou context, clarament marcat per la pandèmia.</a:t>
            </a:r>
            <a:endParaRPr lang="ca-ES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577530" y="486360"/>
            <a:ext cx="3449520" cy="12754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123" dirty="0">
                <a:solidFill>
                  <a:srgbClr val="FFFFFF"/>
                </a:solidFill>
                <a:latin typeface="Calibri"/>
              </a:rPr>
              <a:t>O</a:t>
            </a:r>
            <a:r>
              <a:rPr lang="ca-ES" sz="1800" b="1" strike="noStrike" spc="89" dirty="0">
                <a:solidFill>
                  <a:srgbClr val="FFFFFF"/>
                </a:solidFill>
                <a:latin typeface="Calibri"/>
              </a:rPr>
              <a:t>RGANIGRAMA TRANSVERSAL</a:t>
            </a:r>
            <a:endParaRPr lang="ca-E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432000" y="1062000"/>
            <a:ext cx="982800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3"/>
          <p:cNvSpPr/>
          <p:nvPr/>
        </p:nvSpPr>
        <p:spPr>
          <a:xfrm>
            <a:off x="9544680" y="548280"/>
            <a:ext cx="612360" cy="372960"/>
          </a:xfrm>
          <a:custGeom>
            <a:avLst/>
            <a:gdLst/>
            <a:ahLst/>
            <a:cxnLst/>
            <a:rect l="l" t="t" r="r" b="b"/>
            <a:pathLst>
              <a:path w="612775" h="373380">
                <a:moveTo>
                  <a:pt x="252957" y="139700"/>
                </a:moveTo>
                <a:lnTo>
                  <a:pt x="220119" y="139700"/>
                </a:lnTo>
                <a:lnTo>
                  <a:pt x="221277" y="140970"/>
                </a:lnTo>
                <a:lnTo>
                  <a:pt x="222050" y="142239"/>
                </a:lnTo>
                <a:lnTo>
                  <a:pt x="228374" y="165100"/>
                </a:lnTo>
                <a:lnTo>
                  <a:pt x="234133" y="186689"/>
                </a:lnTo>
                <a:lnTo>
                  <a:pt x="238935" y="209550"/>
                </a:lnTo>
                <a:lnTo>
                  <a:pt x="242095" y="233679"/>
                </a:lnTo>
                <a:lnTo>
                  <a:pt x="242074" y="260350"/>
                </a:lnTo>
                <a:lnTo>
                  <a:pt x="228969" y="300989"/>
                </a:lnTo>
                <a:lnTo>
                  <a:pt x="200199" y="330200"/>
                </a:lnTo>
                <a:lnTo>
                  <a:pt x="178382" y="339089"/>
                </a:lnTo>
                <a:lnTo>
                  <a:pt x="176021" y="339089"/>
                </a:lnTo>
                <a:lnTo>
                  <a:pt x="175480" y="342900"/>
                </a:lnTo>
                <a:lnTo>
                  <a:pt x="176782" y="345439"/>
                </a:lnTo>
                <a:lnTo>
                  <a:pt x="177621" y="346709"/>
                </a:lnTo>
                <a:lnTo>
                  <a:pt x="177814" y="349250"/>
                </a:lnTo>
                <a:lnTo>
                  <a:pt x="178754" y="349250"/>
                </a:lnTo>
                <a:lnTo>
                  <a:pt x="181661" y="351789"/>
                </a:lnTo>
                <a:lnTo>
                  <a:pt x="183749" y="354329"/>
                </a:lnTo>
                <a:lnTo>
                  <a:pt x="185220" y="359409"/>
                </a:lnTo>
                <a:lnTo>
                  <a:pt x="184953" y="359409"/>
                </a:lnTo>
                <a:lnTo>
                  <a:pt x="186695" y="360679"/>
                </a:lnTo>
                <a:lnTo>
                  <a:pt x="187183" y="361950"/>
                </a:lnTo>
                <a:lnTo>
                  <a:pt x="188181" y="367029"/>
                </a:lnTo>
                <a:lnTo>
                  <a:pt x="189356" y="370839"/>
                </a:lnTo>
                <a:lnTo>
                  <a:pt x="193868" y="373379"/>
                </a:lnTo>
                <a:lnTo>
                  <a:pt x="198706" y="373379"/>
                </a:lnTo>
                <a:lnTo>
                  <a:pt x="236608" y="353059"/>
                </a:lnTo>
                <a:lnTo>
                  <a:pt x="273423" y="300989"/>
                </a:lnTo>
                <a:lnTo>
                  <a:pt x="279632" y="274320"/>
                </a:lnTo>
                <a:lnTo>
                  <a:pt x="278647" y="241300"/>
                </a:lnTo>
                <a:lnTo>
                  <a:pt x="281371" y="240029"/>
                </a:lnTo>
                <a:lnTo>
                  <a:pt x="283429" y="238759"/>
                </a:lnTo>
                <a:lnTo>
                  <a:pt x="295517" y="238759"/>
                </a:lnTo>
                <a:lnTo>
                  <a:pt x="299416" y="232409"/>
                </a:lnTo>
                <a:lnTo>
                  <a:pt x="304710" y="228600"/>
                </a:lnTo>
                <a:lnTo>
                  <a:pt x="311038" y="223520"/>
                </a:lnTo>
                <a:lnTo>
                  <a:pt x="318039" y="219709"/>
                </a:lnTo>
                <a:lnTo>
                  <a:pt x="346080" y="207009"/>
                </a:lnTo>
                <a:lnTo>
                  <a:pt x="356533" y="201929"/>
                </a:lnTo>
                <a:lnTo>
                  <a:pt x="272065" y="201929"/>
                </a:lnTo>
                <a:lnTo>
                  <a:pt x="268570" y="189229"/>
                </a:lnTo>
                <a:lnTo>
                  <a:pt x="264785" y="175259"/>
                </a:lnTo>
                <a:lnTo>
                  <a:pt x="260789" y="162559"/>
                </a:lnTo>
                <a:lnTo>
                  <a:pt x="253290" y="140970"/>
                </a:lnTo>
                <a:lnTo>
                  <a:pt x="252957" y="139700"/>
                </a:lnTo>
                <a:close/>
                <a:moveTo>
                  <a:pt x="182601" y="358139"/>
                </a:moveTo>
                <a:lnTo>
                  <a:pt x="182466" y="359409"/>
                </a:lnTo>
                <a:lnTo>
                  <a:pt x="185220" y="359409"/>
                </a:lnTo>
                <a:lnTo>
                  <a:pt x="182601" y="358139"/>
                </a:lnTo>
                <a:close/>
                <a:moveTo>
                  <a:pt x="160546" y="158750"/>
                </a:moveTo>
                <a:lnTo>
                  <a:pt x="108694" y="158750"/>
                </a:lnTo>
                <a:lnTo>
                  <a:pt x="125399" y="161289"/>
                </a:lnTo>
                <a:lnTo>
                  <a:pt x="139267" y="165100"/>
                </a:lnTo>
                <a:lnTo>
                  <a:pt x="139900" y="166370"/>
                </a:lnTo>
                <a:lnTo>
                  <a:pt x="141684" y="167639"/>
                </a:lnTo>
                <a:lnTo>
                  <a:pt x="144089" y="171450"/>
                </a:lnTo>
                <a:lnTo>
                  <a:pt x="146048" y="176529"/>
                </a:lnTo>
                <a:lnTo>
                  <a:pt x="147175" y="180339"/>
                </a:lnTo>
                <a:lnTo>
                  <a:pt x="148568" y="195579"/>
                </a:lnTo>
                <a:lnTo>
                  <a:pt x="144884" y="208279"/>
                </a:lnTo>
                <a:lnTo>
                  <a:pt x="137859" y="219709"/>
                </a:lnTo>
                <a:lnTo>
                  <a:pt x="129229" y="228600"/>
                </a:lnTo>
                <a:lnTo>
                  <a:pt x="126402" y="233679"/>
                </a:lnTo>
                <a:lnTo>
                  <a:pt x="122953" y="238759"/>
                </a:lnTo>
                <a:lnTo>
                  <a:pt x="115229" y="246379"/>
                </a:lnTo>
                <a:lnTo>
                  <a:pt x="111333" y="247650"/>
                </a:lnTo>
                <a:lnTo>
                  <a:pt x="107714" y="252729"/>
                </a:lnTo>
                <a:lnTo>
                  <a:pt x="103790" y="252729"/>
                </a:lnTo>
                <a:lnTo>
                  <a:pt x="99329" y="255270"/>
                </a:lnTo>
                <a:lnTo>
                  <a:pt x="97765" y="257809"/>
                </a:lnTo>
                <a:lnTo>
                  <a:pt x="91454" y="262889"/>
                </a:lnTo>
                <a:lnTo>
                  <a:pt x="86492" y="267970"/>
                </a:lnTo>
                <a:lnTo>
                  <a:pt x="82798" y="273050"/>
                </a:lnTo>
                <a:lnTo>
                  <a:pt x="80295" y="279400"/>
                </a:lnTo>
                <a:lnTo>
                  <a:pt x="76271" y="284479"/>
                </a:lnTo>
                <a:lnTo>
                  <a:pt x="78551" y="293370"/>
                </a:lnTo>
                <a:lnTo>
                  <a:pt x="83159" y="297179"/>
                </a:lnTo>
                <a:lnTo>
                  <a:pt x="84912" y="302259"/>
                </a:lnTo>
                <a:lnTo>
                  <a:pt x="89460" y="304800"/>
                </a:lnTo>
                <a:lnTo>
                  <a:pt x="96452" y="313689"/>
                </a:lnTo>
                <a:lnTo>
                  <a:pt x="100673" y="321309"/>
                </a:lnTo>
                <a:lnTo>
                  <a:pt x="112460" y="320039"/>
                </a:lnTo>
                <a:lnTo>
                  <a:pt x="114976" y="320039"/>
                </a:lnTo>
                <a:lnTo>
                  <a:pt x="117151" y="318770"/>
                </a:lnTo>
                <a:lnTo>
                  <a:pt x="152220" y="285750"/>
                </a:lnTo>
                <a:lnTo>
                  <a:pt x="177835" y="238759"/>
                </a:lnTo>
                <a:lnTo>
                  <a:pt x="182348" y="215900"/>
                </a:lnTo>
                <a:lnTo>
                  <a:pt x="181164" y="190500"/>
                </a:lnTo>
                <a:lnTo>
                  <a:pt x="194799" y="172720"/>
                </a:lnTo>
                <a:lnTo>
                  <a:pt x="173188" y="172720"/>
                </a:lnTo>
                <a:lnTo>
                  <a:pt x="170782" y="168909"/>
                </a:lnTo>
                <a:lnTo>
                  <a:pt x="168501" y="166370"/>
                </a:lnTo>
                <a:lnTo>
                  <a:pt x="166087" y="163829"/>
                </a:lnTo>
                <a:lnTo>
                  <a:pt x="160546" y="158750"/>
                </a:lnTo>
                <a:close/>
                <a:moveTo>
                  <a:pt x="39057" y="304800"/>
                </a:moveTo>
                <a:lnTo>
                  <a:pt x="3584" y="304800"/>
                </a:lnTo>
                <a:lnTo>
                  <a:pt x="4976" y="314959"/>
                </a:lnTo>
                <a:lnTo>
                  <a:pt x="8464" y="314959"/>
                </a:lnTo>
                <a:lnTo>
                  <a:pt x="16981" y="316229"/>
                </a:lnTo>
                <a:lnTo>
                  <a:pt x="27699" y="316229"/>
                </a:lnTo>
                <a:lnTo>
                  <a:pt x="37788" y="314959"/>
                </a:lnTo>
                <a:lnTo>
                  <a:pt x="39057" y="304800"/>
                </a:lnTo>
                <a:close/>
                <a:moveTo>
                  <a:pt x="10299" y="53339"/>
                </a:moveTo>
                <a:lnTo>
                  <a:pt x="8009" y="58420"/>
                </a:lnTo>
                <a:lnTo>
                  <a:pt x="5716" y="62229"/>
                </a:lnTo>
                <a:lnTo>
                  <a:pt x="4852" y="67309"/>
                </a:lnTo>
                <a:lnTo>
                  <a:pt x="3514" y="77470"/>
                </a:lnTo>
                <a:lnTo>
                  <a:pt x="2780" y="87629"/>
                </a:lnTo>
                <a:lnTo>
                  <a:pt x="2192" y="99059"/>
                </a:lnTo>
                <a:lnTo>
                  <a:pt x="1293" y="109220"/>
                </a:lnTo>
                <a:lnTo>
                  <a:pt x="120" y="153670"/>
                </a:lnTo>
                <a:lnTo>
                  <a:pt x="0" y="215900"/>
                </a:lnTo>
                <a:lnTo>
                  <a:pt x="524" y="255270"/>
                </a:lnTo>
                <a:lnTo>
                  <a:pt x="1586" y="311150"/>
                </a:lnTo>
                <a:lnTo>
                  <a:pt x="1801" y="313689"/>
                </a:lnTo>
                <a:lnTo>
                  <a:pt x="3471" y="313689"/>
                </a:lnTo>
                <a:lnTo>
                  <a:pt x="3038" y="311150"/>
                </a:lnTo>
                <a:lnTo>
                  <a:pt x="2595" y="307339"/>
                </a:lnTo>
                <a:lnTo>
                  <a:pt x="3584" y="304800"/>
                </a:lnTo>
                <a:lnTo>
                  <a:pt x="39057" y="304800"/>
                </a:lnTo>
                <a:lnTo>
                  <a:pt x="40484" y="293370"/>
                </a:lnTo>
                <a:lnTo>
                  <a:pt x="40258" y="252729"/>
                </a:lnTo>
                <a:lnTo>
                  <a:pt x="40201" y="246379"/>
                </a:lnTo>
                <a:lnTo>
                  <a:pt x="39073" y="196850"/>
                </a:lnTo>
                <a:lnTo>
                  <a:pt x="38956" y="180339"/>
                </a:lnTo>
                <a:lnTo>
                  <a:pt x="38832" y="151129"/>
                </a:lnTo>
                <a:lnTo>
                  <a:pt x="149701" y="151129"/>
                </a:lnTo>
                <a:lnTo>
                  <a:pt x="141744" y="147320"/>
                </a:lnTo>
                <a:lnTo>
                  <a:pt x="130284" y="143509"/>
                </a:lnTo>
                <a:lnTo>
                  <a:pt x="38842" y="143509"/>
                </a:lnTo>
                <a:lnTo>
                  <a:pt x="39749" y="127000"/>
                </a:lnTo>
                <a:lnTo>
                  <a:pt x="41098" y="110489"/>
                </a:lnTo>
                <a:lnTo>
                  <a:pt x="42570" y="95250"/>
                </a:lnTo>
                <a:lnTo>
                  <a:pt x="43847" y="80009"/>
                </a:lnTo>
                <a:lnTo>
                  <a:pt x="48919" y="76200"/>
                </a:lnTo>
                <a:lnTo>
                  <a:pt x="54973" y="73659"/>
                </a:lnTo>
                <a:lnTo>
                  <a:pt x="61729" y="71120"/>
                </a:lnTo>
                <a:lnTo>
                  <a:pt x="69981" y="69850"/>
                </a:lnTo>
                <a:lnTo>
                  <a:pt x="123685" y="69850"/>
                </a:lnTo>
                <a:lnTo>
                  <a:pt x="122234" y="68579"/>
                </a:lnTo>
                <a:lnTo>
                  <a:pt x="114069" y="63500"/>
                </a:lnTo>
                <a:lnTo>
                  <a:pt x="105246" y="58420"/>
                </a:lnTo>
                <a:lnTo>
                  <a:pt x="96020" y="54609"/>
                </a:lnTo>
                <a:lnTo>
                  <a:pt x="12591" y="54609"/>
                </a:lnTo>
                <a:lnTo>
                  <a:pt x="10299" y="53339"/>
                </a:lnTo>
                <a:close/>
                <a:moveTo>
                  <a:pt x="464771" y="167639"/>
                </a:moveTo>
                <a:lnTo>
                  <a:pt x="432335" y="167639"/>
                </a:lnTo>
                <a:lnTo>
                  <a:pt x="438526" y="184150"/>
                </a:lnTo>
                <a:lnTo>
                  <a:pt x="442915" y="196850"/>
                </a:lnTo>
                <a:lnTo>
                  <a:pt x="447767" y="208279"/>
                </a:lnTo>
                <a:lnTo>
                  <a:pt x="453715" y="218439"/>
                </a:lnTo>
                <a:lnTo>
                  <a:pt x="461390" y="227329"/>
                </a:lnTo>
                <a:lnTo>
                  <a:pt x="462115" y="228600"/>
                </a:lnTo>
                <a:lnTo>
                  <a:pt x="464236" y="228600"/>
                </a:lnTo>
                <a:lnTo>
                  <a:pt x="466320" y="231139"/>
                </a:lnTo>
                <a:lnTo>
                  <a:pt x="467722" y="233679"/>
                </a:lnTo>
                <a:lnTo>
                  <a:pt x="471594" y="234950"/>
                </a:lnTo>
                <a:lnTo>
                  <a:pt x="474139" y="236220"/>
                </a:lnTo>
                <a:lnTo>
                  <a:pt x="477143" y="240029"/>
                </a:lnTo>
                <a:lnTo>
                  <a:pt x="480459" y="241300"/>
                </a:lnTo>
                <a:lnTo>
                  <a:pt x="484926" y="242570"/>
                </a:lnTo>
                <a:lnTo>
                  <a:pt x="487943" y="240029"/>
                </a:lnTo>
                <a:lnTo>
                  <a:pt x="488350" y="236220"/>
                </a:lnTo>
                <a:lnTo>
                  <a:pt x="489840" y="233679"/>
                </a:lnTo>
                <a:lnTo>
                  <a:pt x="489749" y="229870"/>
                </a:lnTo>
                <a:lnTo>
                  <a:pt x="486665" y="222250"/>
                </a:lnTo>
                <a:lnTo>
                  <a:pt x="483507" y="215900"/>
                </a:lnTo>
                <a:lnTo>
                  <a:pt x="480478" y="208279"/>
                </a:lnTo>
                <a:lnTo>
                  <a:pt x="477778" y="200659"/>
                </a:lnTo>
                <a:lnTo>
                  <a:pt x="474816" y="194309"/>
                </a:lnTo>
                <a:lnTo>
                  <a:pt x="471507" y="186689"/>
                </a:lnTo>
                <a:lnTo>
                  <a:pt x="468322" y="180339"/>
                </a:lnTo>
                <a:lnTo>
                  <a:pt x="465732" y="171450"/>
                </a:lnTo>
                <a:lnTo>
                  <a:pt x="464771" y="167639"/>
                </a:lnTo>
                <a:close/>
                <a:moveTo>
                  <a:pt x="295517" y="238759"/>
                </a:moveTo>
                <a:lnTo>
                  <a:pt x="287634" y="238759"/>
                </a:lnTo>
                <a:lnTo>
                  <a:pt x="291814" y="241300"/>
                </a:lnTo>
                <a:lnTo>
                  <a:pt x="295517" y="238759"/>
                </a:lnTo>
                <a:close/>
                <a:moveTo>
                  <a:pt x="375817" y="0"/>
                </a:moveTo>
                <a:lnTo>
                  <a:pt x="346322" y="50800"/>
                </a:lnTo>
                <a:lnTo>
                  <a:pt x="321268" y="104139"/>
                </a:lnTo>
                <a:lnTo>
                  <a:pt x="308632" y="130809"/>
                </a:lnTo>
                <a:lnTo>
                  <a:pt x="300046" y="148589"/>
                </a:lnTo>
                <a:lnTo>
                  <a:pt x="291548" y="167639"/>
                </a:lnTo>
                <a:lnTo>
                  <a:pt x="282451" y="185420"/>
                </a:lnTo>
                <a:lnTo>
                  <a:pt x="272065" y="201929"/>
                </a:lnTo>
                <a:lnTo>
                  <a:pt x="356533" y="201929"/>
                </a:lnTo>
                <a:lnTo>
                  <a:pt x="366986" y="196850"/>
                </a:lnTo>
                <a:lnTo>
                  <a:pt x="321384" y="196850"/>
                </a:lnTo>
                <a:lnTo>
                  <a:pt x="337314" y="162559"/>
                </a:lnTo>
                <a:lnTo>
                  <a:pt x="353166" y="127000"/>
                </a:lnTo>
                <a:lnTo>
                  <a:pt x="369267" y="92709"/>
                </a:lnTo>
                <a:lnTo>
                  <a:pt x="385944" y="59689"/>
                </a:lnTo>
                <a:lnTo>
                  <a:pt x="386310" y="58420"/>
                </a:lnTo>
                <a:lnTo>
                  <a:pt x="386573" y="58420"/>
                </a:lnTo>
                <a:lnTo>
                  <a:pt x="386931" y="57150"/>
                </a:lnTo>
                <a:lnTo>
                  <a:pt x="387626" y="55879"/>
                </a:lnTo>
                <a:lnTo>
                  <a:pt x="423381" y="55879"/>
                </a:lnTo>
                <a:lnTo>
                  <a:pt x="417946" y="38100"/>
                </a:lnTo>
                <a:lnTo>
                  <a:pt x="416272" y="31750"/>
                </a:lnTo>
                <a:lnTo>
                  <a:pt x="413875" y="26670"/>
                </a:lnTo>
                <a:lnTo>
                  <a:pt x="409430" y="19050"/>
                </a:lnTo>
                <a:lnTo>
                  <a:pt x="407343" y="19050"/>
                </a:lnTo>
                <a:lnTo>
                  <a:pt x="405528" y="16509"/>
                </a:lnTo>
                <a:lnTo>
                  <a:pt x="401769" y="15239"/>
                </a:lnTo>
                <a:lnTo>
                  <a:pt x="398807" y="11429"/>
                </a:lnTo>
                <a:lnTo>
                  <a:pt x="393907" y="10159"/>
                </a:lnTo>
                <a:lnTo>
                  <a:pt x="392513" y="8889"/>
                </a:lnTo>
                <a:lnTo>
                  <a:pt x="389780" y="7620"/>
                </a:lnTo>
                <a:lnTo>
                  <a:pt x="383797" y="5079"/>
                </a:lnTo>
                <a:lnTo>
                  <a:pt x="380389" y="1270"/>
                </a:lnTo>
                <a:lnTo>
                  <a:pt x="375817" y="0"/>
                </a:lnTo>
                <a:close/>
                <a:moveTo>
                  <a:pt x="423381" y="55879"/>
                </a:moveTo>
                <a:lnTo>
                  <a:pt x="387626" y="55879"/>
                </a:lnTo>
                <a:lnTo>
                  <a:pt x="387910" y="57150"/>
                </a:lnTo>
                <a:lnTo>
                  <a:pt x="426616" y="153670"/>
                </a:lnTo>
                <a:lnTo>
                  <a:pt x="425542" y="153670"/>
                </a:lnTo>
                <a:lnTo>
                  <a:pt x="399713" y="165100"/>
                </a:lnTo>
                <a:lnTo>
                  <a:pt x="374572" y="175259"/>
                </a:lnTo>
                <a:lnTo>
                  <a:pt x="349103" y="186689"/>
                </a:lnTo>
                <a:lnTo>
                  <a:pt x="322434" y="196850"/>
                </a:lnTo>
                <a:lnTo>
                  <a:pt x="366986" y="196850"/>
                </a:lnTo>
                <a:lnTo>
                  <a:pt x="374825" y="193039"/>
                </a:lnTo>
                <a:lnTo>
                  <a:pt x="432335" y="167639"/>
                </a:lnTo>
                <a:lnTo>
                  <a:pt x="464771" y="167639"/>
                </a:lnTo>
                <a:lnTo>
                  <a:pt x="464451" y="166370"/>
                </a:lnTo>
                <a:lnTo>
                  <a:pt x="461807" y="161289"/>
                </a:lnTo>
                <a:lnTo>
                  <a:pt x="460300" y="156209"/>
                </a:lnTo>
                <a:lnTo>
                  <a:pt x="483808" y="146050"/>
                </a:lnTo>
                <a:lnTo>
                  <a:pt x="497604" y="139700"/>
                </a:lnTo>
                <a:lnTo>
                  <a:pt x="454659" y="139700"/>
                </a:lnTo>
                <a:lnTo>
                  <a:pt x="447843" y="120650"/>
                </a:lnTo>
                <a:lnTo>
                  <a:pt x="439993" y="100329"/>
                </a:lnTo>
                <a:lnTo>
                  <a:pt x="432060" y="80009"/>
                </a:lnTo>
                <a:lnTo>
                  <a:pt x="424545" y="59689"/>
                </a:lnTo>
                <a:lnTo>
                  <a:pt x="423381" y="55879"/>
                </a:lnTo>
                <a:close/>
                <a:moveTo>
                  <a:pt x="280906" y="27939"/>
                </a:moveTo>
                <a:lnTo>
                  <a:pt x="278651" y="29209"/>
                </a:lnTo>
                <a:lnTo>
                  <a:pt x="277051" y="29209"/>
                </a:lnTo>
                <a:lnTo>
                  <a:pt x="260303" y="38100"/>
                </a:lnTo>
                <a:lnTo>
                  <a:pt x="221933" y="71120"/>
                </a:lnTo>
                <a:lnTo>
                  <a:pt x="211249" y="107950"/>
                </a:lnTo>
                <a:lnTo>
                  <a:pt x="215368" y="121920"/>
                </a:lnTo>
                <a:lnTo>
                  <a:pt x="214154" y="124459"/>
                </a:lnTo>
                <a:lnTo>
                  <a:pt x="211388" y="127000"/>
                </a:lnTo>
                <a:lnTo>
                  <a:pt x="201114" y="140970"/>
                </a:lnTo>
                <a:lnTo>
                  <a:pt x="192392" y="151129"/>
                </a:lnTo>
                <a:lnTo>
                  <a:pt x="183183" y="162559"/>
                </a:lnTo>
                <a:lnTo>
                  <a:pt x="173188" y="172720"/>
                </a:lnTo>
                <a:lnTo>
                  <a:pt x="194799" y="172720"/>
                </a:lnTo>
                <a:lnTo>
                  <a:pt x="220119" y="139700"/>
                </a:lnTo>
                <a:lnTo>
                  <a:pt x="252957" y="139700"/>
                </a:lnTo>
                <a:lnTo>
                  <a:pt x="250289" y="129539"/>
                </a:lnTo>
                <a:lnTo>
                  <a:pt x="248670" y="118109"/>
                </a:lnTo>
                <a:lnTo>
                  <a:pt x="249449" y="106679"/>
                </a:lnTo>
                <a:lnTo>
                  <a:pt x="261050" y="95250"/>
                </a:lnTo>
                <a:lnTo>
                  <a:pt x="273579" y="83820"/>
                </a:lnTo>
                <a:lnTo>
                  <a:pt x="287333" y="74929"/>
                </a:lnTo>
                <a:lnTo>
                  <a:pt x="302604" y="66039"/>
                </a:lnTo>
                <a:lnTo>
                  <a:pt x="307256" y="63500"/>
                </a:lnTo>
                <a:lnTo>
                  <a:pt x="309629" y="59689"/>
                </a:lnTo>
                <a:lnTo>
                  <a:pt x="313487" y="53339"/>
                </a:lnTo>
                <a:lnTo>
                  <a:pt x="312524" y="52070"/>
                </a:lnTo>
                <a:lnTo>
                  <a:pt x="311430" y="50800"/>
                </a:lnTo>
                <a:lnTo>
                  <a:pt x="280906" y="27939"/>
                </a:lnTo>
                <a:close/>
                <a:moveTo>
                  <a:pt x="149701" y="151129"/>
                </a:moveTo>
                <a:lnTo>
                  <a:pt x="38832" y="151129"/>
                </a:lnTo>
                <a:lnTo>
                  <a:pt x="63109" y="168909"/>
                </a:lnTo>
                <a:lnTo>
                  <a:pt x="67036" y="171450"/>
                </a:lnTo>
                <a:lnTo>
                  <a:pt x="72174" y="167639"/>
                </a:lnTo>
                <a:lnTo>
                  <a:pt x="75932" y="166370"/>
                </a:lnTo>
                <a:lnTo>
                  <a:pt x="91441" y="160020"/>
                </a:lnTo>
                <a:lnTo>
                  <a:pt x="108694" y="158750"/>
                </a:lnTo>
                <a:lnTo>
                  <a:pt x="160546" y="158750"/>
                </a:lnTo>
                <a:lnTo>
                  <a:pt x="155005" y="153670"/>
                </a:lnTo>
                <a:lnTo>
                  <a:pt x="149701" y="151129"/>
                </a:lnTo>
                <a:close/>
                <a:moveTo>
                  <a:pt x="123685" y="69850"/>
                </a:moveTo>
                <a:lnTo>
                  <a:pt x="94559" y="69850"/>
                </a:lnTo>
                <a:lnTo>
                  <a:pt x="95206" y="73659"/>
                </a:lnTo>
                <a:lnTo>
                  <a:pt x="94559" y="76200"/>
                </a:lnTo>
                <a:lnTo>
                  <a:pt x="77163" y="111759"/>
                </a:lnTo>
                <a:lnTo>
                  <a:pt x="41599" y="139700"/>
                </a:lnTo>
                <a:lnTo>
                  <a:pt x="40456" y="139700"/>
                </a:lnTo>
                <a:lnTo>
                  <a:pt x="40034" y="142239"/>
                </a:lnTo>
                <a:lnTo>
                  <a:pt x="38842" y="143509"/>
                </a:lnTo>
                <a:lnTo>
                  <a:pt x="130284" y="143509"/>
                </a:lnTo>
                <a:lnTo>
                  <a:pt x="126464" y="142239"/>
                </a:lnTo>
                <a:lnTo>
                  <a:pt x="109326" y="139700"/>
                </a:lnTo>
                <a:lnTo>
                  <a:pt x="117439" y="128270"/>
                </a:lnTo>
                <a:lnTo>
                  <a:pt x="124761" y="115570"/>
                </a:lnTo>
                <a:lnTo>
                  <a:pt x="130220" y="102870"/>
                </a:lnTo>
                <a:lnTo>
                  <a:pt x="132743" y="86359"/>
                </a:lnTo>
                <a:lnTo>
                  <a:pt x="132958" y="81279"/>
                </a:lnTo>
                <a:lnTo>
                  <a:pt x="131882" y="77470"/>
                </a:lnTo>
                <a:lnTo>
                  <a:pt x="129488" y="74929"/>
                </a:lnTo>
                <a:lnTo>
                  <a:pt x="123685" y="69850"/>
                </a:lnTo>
                <a:close/>
                <a:moveTo>
                  <a:pt x="609273" y="74929"/>
                </a:moveTo>
                <a:lnTo>
                  <a:pt x="607460" y="74929"/>
                </a:lnTo>
                <a:lnTo>
                  <a:pt x="574868" y="87629"/>
                </a:lnTo>
                <a:lnTo>
                  <a:pt x="486206" y="125729"/>
                </a:lnTo>
                <a:lnTo>
                  <a:pt x="454659" y="139700"/>
                </a:lnTo>
                <a:lnTo>
                  <a:pt x="497604" y="139700"/>
                </a:lnTo>
                <a:lnTo>
                  <a:pt x="519678" y="129539"/>
                </a:lnTo>
                <a:lnTo>
                  <a:pt x="555592" y="114300"/>
                </a:lnTo>
                <a:lnTo>
                  <a:pt x="579577" y="102870"/>
                </a:lnTo>
                <a:lnTo>
                  <a:pt x="578410" y="102870"/>
                </a:lnTo>
                <a:lnTo>
                  <a:pt x="579176" y="101600"/>
                </a:lnTo>
                <a:lnTo>
                  <a:pt x="586077" y="99059"/>
                </a:lnTo>
                <a:lnTo>
                  <a:pt x="609593" y="82550"/>
                </a:lnTo>
                <a:lnTo>
                  <a:pt x="610855" y="81279"/>
                </a:lnTo>
                <a:lnTo>
                  <a:pt x="611592" y="78739"/>
                </a:lnTo>
                <a:lnTo>
                  <a:pt x="612774" y="77470"/>
                </a:lnTo>
                <a:lnTo>
                  <a:pt x="609273" y="74929"/>
                </a:lnTo>
                <a:close/>
                <a:moveTo>
                  <a:pt x="21565" y="49529"/>
                </a:moveTo>
                <a:lnTo>
                  <a:pt x="16861" y="49529"/>
                </a:lnTo>
                <a:lnTo>
                  <a:pt x="14802" y="53339"/>
                </a:lnTo>
                <a:lnTo>
                  <a:pt x="12591" y="54609"/>
                </a:lnTo>
                <a:lnTo>
                  <a:pt x="96020" y="54609"/>
                </a:lnTo>
                <a:lnTo>
                  <a:pt x="93245" y="53339"/>
                </a:lnTo>
                <a:lnTo>
                  <a:pt x="28201" y="53339"/>
                </a:lnTo>
                <a:lnTo>
                  <a:pt x="21565" y="49529"/>
                </a:lnTo>
                <a:close/>
                <a:moveTo>
                  <a:pt x="71917" y="45720"/>
                </a:moveTo>
                <a:lnTo>
                  <a:pt x="57454" y="45720"/>
                </a:lnTo>
                <a:lnTo>
                  <a:pt x="41972" y="48259"/>
                </a:lnTo>
                <a:lnTo>
                  <a:pt x="37041" y="49529"/>
                </a:lnTo>
                <a:lnTo>
                  <a:pt x="32455" y="50800"/>
                </a:lnTo>
                <a:lnTo>
                  <a:pt x="28201" y="53339"/>
                </a:lnTo>
                <a:lnTo>
                  <a:pt x="93245" y="53339"/>
                </a:lnTo>
                <a:lnTo>
                  <a:pt x="84919" y="49529"/>
                </a:lnTo>
                <a:lnTo>
                  <a:pt x="71917" y="45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4"/>
          <p:cNvSpPr/>
          <p:nvPr/>
        </p:nvSpPr>
        <p:spPr>
          <a:xfrm>
            <a:off x="2900438" y="1593397"/>
            <a:ext cx="4931640" cy="591480"/>
          </a:xfrm>
          <a:custGeom>
            <a:avLst/>
            <a:gdLst/>
            <a:ahLst/>
            <a:cxnLst/>
            <a:rect l="l" t="t" r="r" b="b"/>
            <a:pathLst>
              <a:path w="4932045" h="591819">
                <a:moveTo>
                  <a:pt x="2466003" y="0"/>
                </a:moveTo>
                <a:lnTo>
                  <a:pt x="4847311" y="0"/>
                </a:lnTo>
                <a:lnTo>
                  <a:pt x="4880278" y="6655"/>
                </a:lnTo>
                <a:lnTo>
                  <a:pt x="4907200" y="24806"/>
                </a:lnTo>
                <a:lnTo>
                  <a:pt x="4925351" y="51728"/>
                </a:lnTo>
                <a:lnTo>
                  <a:pt x="4932006" y="84696"/>
                </a:lnTo>
                <a:lnTo>
                  <a:pt x="4932006" y="506895"/>
                </a:lnTo>
                <a:lnTo>
                  <a:pt x="4925351" y="539862"/>
                </a:lnTo>
                <a:lnTo>
                  <a:pt x="4907200" y="566784"/>
                </a:lnTo>
                <a:lnTo>
                  <a:pt x="4880278" y="584935"/>
                </a:lnTo>
                <a:lnTo>
                  <a:pt x="4847311" y="591591"/>
                </a:lnTo>
                <a:lnTo>
                  <a:pt x="84695" y="591591"/>
                </a:lnTo>
                <a:lnTo>
                  <a:pt x="51728" y="584935"/>
                </a:lnTo>
                <a:lnTo>
                  <a:pt x="24806" y="566784"/>
                </a:lnTo>
                <a:lnTo>
                  <a:pt x="6655" y="539862"/>
                </a:lnTo>
                <a:lnTo>
                  <a:pt x="0" y="506895"/>
                </a:lnTo>
                <a:lnTo>
                  <a:pt x="0" y="84696"/>
                </a:lnTo>
                <a:lnTo>
                  <a:pt x="6655" y="51728"/>
                </a:lnTo>
                <a:lnTo>
                  <a:pt x="24806" y="24806"/>
                </a:lnTo>
                <a:lnTo>
                  <a:pt x="51728" y="6655"/>
                </a:lnTo>
                <a:lnTo>
                  <a:pt x="84695" y="0"/>
                </a:lnTo>
                <a:lnTo>
                  <a:pt x="2466003" y="0"/>
                </a:lnTo>
              </a:path>
            </a:pathLst>
          </a:custGeom>
          <a:noFill/>
          <a:ln w="25560">
            <a:solidFill>
              <a:srgbClr val="839AC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63" name="Group 5"/>
          <p:cNvGrpSpPr/>
          <p:nvPr/>
        </p:nvGrpSpPr>
        <p:grpSpPr>
          <a:xfrm>
            <a:off x="1716660" y="2382840"/>
            <a:ext cx="7656480" cy="1844280"/>
            <a:chOff x="1708920" y="2240280"/>
            <a:chExt cx="7656480" cy="1844280"/>
          </a:xfrm>
        </p:grpSpPr>
        <p:sp>
          <p:nvSpPr>
            <p:cNvPr id="264" name="CustomShape 6"/>
            <p:cNvSpPr/>
            <p:nvPr/>
          </p:nvSpPr>
          <p:spPr>
            <a:xfrm>
              <a:off x="1728720" y="2252880"/>
              <a:ext cx="7616880" cy="1819080"/>
            </a:xfrm>
            <a:custGeom>
              <a:avLst/>
              <a:gdLst/>
              <a:ahLst/>
              <a:cxnLst/>
              <a:rect l="l" t="t" r="r" b="b"/>
              <a:pathLst>
                <a:path w="4893309" h="1819275">
                  <a:moveTo>
                    <a:pt x="4820718" y="0"/>
                  </a:moveTo>
                  <a:lnTo>
                    <a:pt x="71995" y="0"/>
                  </a:lnTo>
                  <a:lnTo>
                    <a:pt x="43971" y="5657"/>
                  </a:lnTo>
                  <a:lnTo>
                    <a:pt x="21086" y="21087"/>
                  </a:lnTo>
                  <a:lnTo>
                    <a:pt x="5657" y="43972"/>
                  </a:lnTo>
                  <a:lnTo>
                    <a:pt x="0" y="71996"/>
                  </a:lnTo>
                  <a:lnTo>
                    <a:pt x="0" y="1746821"/>
                  </a:lnTo>
                  <a:lnTo>
                    <a:pt x="5657" y="1774845"/>
                  </a:lnTo>
                  <a:lnTo>
                    <a:pt x="21086" y="1797730"/>
                  </a:lnTo>
                  <a:lnTo>
                    <a:pt x="43971" y="1813159"/>
                  </a:lnTo>
                  <a:lnTo>
                    <a:pt x="71995" y="1818817"/>
                  </a:lnTo>
                  <a:lnTo>
                    <a:pt x="4820718" y="1818817"/>
                  </a:lnTo>
                  <a:lnTo>
                    <a:pt x="4848741" y="1813159"/>
                  </a:lnTo>
                  <a:lnTo>
                    <a:pt x="4871626" y="1797730"/>
                  </a:lnTo>
                  <a:lnTo>
                    <a:pt x="4887055" y="1774845"/>
                  </a:lnTo>
                  <a:lnTo>
                    <a:pt x="4892713" y="1746821"/>
                  </a:lnTo>
                  <a:lnTo>
                    <a:pt x="4892713" y="71996"/>
                  </a:lnTo>
                  <a:lnTo>
                    <a:pt x="4887055" y="43972"/>
                  </a:lnTo>
                  <a:lnTo>
                    <a:pt x="4871626" y="21087"/>
                  </a:lnTo>
                  <a:lnTo>
                    <a:pt x="4848741" y="5657"/>
                  </a:lnTo>
                  <a:close/>
                </a:path>
              </a:pathLst>
            </a:custGeom>
            <a:solidFill>
              <a:srgbClr val="D4DA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" name="CustomShape 7"/>
            <p:cNvSpPr/>
            <p:nvPr/>
          </p:nvSpPr>
          <p:spPr>
            <a:xfrm>
              <a:off x="1708920" y="2240280"/>
              <a:ext cx="7656480" cy="1844280"/>
            </a:xfrm>
            <a:custGeom>
              <a:avLst/>
              <a:gdLst/>
              <a:ahLst/>
              <a:cxnLst/>
              <a:rect l="l" t="t" r="r" b="b"/>
              <a:pathLst>
                <a:path w="4918709" h="1844675">
                  <a:moveTo>
                    <a:pt x="2459055" y="0"/>
                  </a:moveTo>
                  <a:lnTo>
                    <a:pt x="4833418" y="0"/>
                  </a:lnTo>
                  <a:lnTo>
                    <a:pt x="4866385" y="6655"/>
                  </a:lnTo>
                  <a:lnTo>
                    <a:pt x="4893306" y="24806"/>
                  </a:lnTo>
                  <a:lnTo>
                    <a:pt x="4911457" y="51728"/>
                  </a:lnTo>
                  <a:lnTo>
                    <a:pt x="4918113" y="84696"/>
                  </a:lnTo>
                  <a:lnTo>
                    <a:pt x="4918113" y="1759521"/>
                  </a:lnTo>
                  <a:lnTo>
                    <a:pt x="4911457" y="1792489"/>
                  </a:lnTo>
                  <a:lnTo>
                    <a:pt x="4893306" y="1819410"/>
                  </a:lnTo>
                  <a:lnTo>
                    <a:pt x="4866385" y="1837561"/>
                  </a:lnTo>
                  <a:lnTo>
                    <a:pt x="4833418" y="1844217"/>
                  </a:lnTo>
                  <a:lnTo>
                    <a:pt x="84695" y="1844217"/>
                  </a:lnTo>
                  <a:lnTo>
                    <a:pt x="51728" y="1837561"/>
                  </a:lnTo>
                  <a:lnTo>
                    <a:pt x="24806" y="1819410"/>
                  </a:lnTo>
                  <a:lnTo>
                    <a:pt x="6655" y="1792489"/>
                  </a:lnTo>
                  <a:lnTo>
                    <a:pt x="0" y="1759521"/>
                  </a:lnTo>
                  <a:lnTo>
                    <a:pt x="0" y="84696"/>
                  </a:lnTo>
                  <a:lnTo>
                    <a:pt x="6655" y="51728"/>
                  </a:lnTo>
                  <a:lnTo>
                    <a:pt x="24806" y="24806"/>
                  </a:lnTo>
                  <a:lnTo>
                    <a:pt x="51728" y="6655"/>
                  </a:lnTo>
                  <a:lnTo>
                    <a:pt x="84695" y="0"/>
                  </a:lnTo>
                  <a:lnTo>
                    <a:pt x="2459055" y="0"/>
                  </a:lnTo>
                </a:path>
              </a:pathLst>
            </a:custGeom>
            <a:noFill/>
            <a:ln w="25560">
              <a:solidFill>
                <a:srgbClr val="839AC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6" name="CustomShape 8"/>
          <p:cNvSpPr/>
          <p:nvPr/>
        </p:nvSpPr>
        <p:spPr>
          <a:xfrm>
            <a:off x="2900438" y="4433461"/>
            <a:ext cx="4931640" cy="601560"/>
          </a:xfrm>
          <a:custGeom>
            <a:avLst/>
            <a:gdLst/>
            <a:ahLst/>
            <a:cxnLst/>
            <a:rect l="l" t="t" r="r" b="b"/>
            <a:pathLst>
              <a:path w="4932045" h="601979">
                <a:moveTo>
                  <a:pt x="2466003" y="0"/>
                </a:moveTo>
                <a:lnTo>
                  <a:pt x="4847311" y="0"/>
                </a:lnTo>
                <a:lnTo>
                  <a:pt x="4880278" y="6655"/>
                </a:lnTo>
                <a:lnTo>
                  <a:pt x="4907200" y="24806"/>
                </a:lnTo>
                <a:lnTo>
                  <a:pt x="4925351" y="51728"/>
                </a:lnTo>
                <a:lnTo>
                  <a:pt x="4932006" y="84696"/>
                </a:lnTo>
                <a:lnTo>
                  <a:pt x="4932006" y="517207"/>
                </a:lnTo>
                <a:lnTo>
                  <a:pt x="4925351" y="550175"/>
                </a:lnTo>
                <a:lnTo>
                  <a:pt x="4907200" y="577096"/>
                </a:lnTo>
                <a:lnTo>
                  <a:pt x="4880278" y="595247"/>
                </a:lnTo>
                <a:lnTo>
                  <a:pt x="4847311" y="601903"/>
                </a:lnTo>
                <a:lnTo>
                  <a:pt x="84695" y="601903"/>
                </a:lnTo>
                <a:lnTo>
                  <a:pt x="51728" y="595247"/>
                </a:lnTo>
                <a:lnTo>
                  <a:pt x="24806" y="577096"/>
                </a:lnTo>
                <a:lnTo>
                  <a:pt x="6655" y="550175"/>
                </a:lnTo>
                <a:lnTo>
                  <a:pt x="0" y="517207"/>
                </a:lnTo>
                <a:lnTo>
                  <a:pt x="0" y="84696"/>
                </a:lnTo>
                <a:lnTo>
                  <a:pt x="6655" y="51728"/>
                </a:lnTo>
                <a:lnTo>
                  <a:pt x="24806" y="24806"/>
                </a:lnTo>
                <a:lnTo>
                  <a:pt x="51728" y="6655"/>
                </a:lnTo>
                <a:lnTo>
                  <a:pt x="84695" y="0"/>
                </a:lnTo>
                <a:lnTo>
                  <a:pt x="2466003" y="0"/>
                </a:lnTo>
              </a:path>
            </a:pathLst>
          </a:custGeom>
          <a:noFill/>
          <a:ln w="25560">
            <a:solidFill>
              <a:srgbClr val="839AC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9"/>
          <p:cNvSpPr/>
          <p:nvPr/>
        </p:nvSpPr>
        <p:spPr>
          <a:xfrm>
            <a:off x="1736460" y="1708822"/>
            <a:ext cx="7641000" cy="2577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ca-ES" sz="2400" b="0" strike="noStrike" spc="24" dirty="0" smtClean="0">
                <a:solidFill>
                  <a:srgbClr val="58595B"/>
                </a:solidFill>
                <a:latin typeface="Calibri"/>
              </a:rPr>
              <a:t>                                          Gerència</a:t>
            </a:r>
            <a:endParaRPr lang="ca-ES" sz="24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24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2400" b="0" strike="noStrike" spc="29" dirty="0" smtClean="0">
                <a:solidFill>
                  <a:srgbClr val="58595B"/>
                </a:solidFill>
                <a:latin typeface="Calibri"/>
              </a:rPr>
              <a:t>                                Direcció</a:t>
            </a:r>
            <a:r>
              <a:rPr lang="ca-ES" sz="2400" b="0" strike="noStrike" spc="-18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2400" b="0" strike="noStrike" spc="29" dirty="0" smtClean="0">
                <a:solidFill>
                  <a:srgbClr val="58595B"/>
                </a:solidFill>
                <a:latin typeface="Calibri"/>
              </a:rPr>
              <a:t>Assistencial</a:t>
            </a:r>
            <a:endParaRPr lang="ca-ES" sz="2400" b="0" strike="noStrike" spc="-1" dirty="0" smtClean="0">
              <a:latin typeface="Arial"/>
            </a:endParaRPr>
          </a:p>
          <a:p>
            <a:pPr marL="827280">
              <a:lnSpc>
                <a:spcPts val="2480"/>
              </a:lnSpc>
              <a:spcBef>
                <a:spcPts val="20"/>
              </a:spcBef>
            </a:pPr>
            <a:r>
              <a:rPr lang="ca-ES" sz="1800" b="0" strike="noStrike" spc="12" dirty="0" smtClean="0">
                <a:solidFill>
                  <a:srgbClr val="58595B"/>
                </a:solidFill>
                <a:latin typeface="Calibri"/>
              </a:rPr>
              <a:t>                               Atenció</a:t>
            </a:r>
            <a:r>
              <a:rPr lang="ca-ES" sz="1800" b="0" strike="noStrike" spc="-9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1800" b="0" strike="noStrike" spc="9" dirty="0" smtClean="0">
                <a:solidFill>
                  <a:srgbClr val="58595B"/>
                </a:solidFill>
                <a:latin typeface="Calibri"/>
              </a:rPr>
              <a:t>especialitzada  </a:t>
            </a:r>
            <a:endParaRPr lang="ca-ES" sz="1800" b="0" strike="noStrike" spc="-1" dirty="0" smtClean="0">
              <a:latin typeface="Arial"/>
            </a:endParaRPr>
          </a:p>
          <a:p>
            <a:pPr marL="827280">
              <a:lnSpc>
                <a:spcPts val="2480"/>
              </a:lnSpc>
              <a:spcBef>
                <a:spcPts val="20"/>
              </a:spcBef>
            </a:pPr>
            <a:r>
              <a:rPr lang="ca-ES" sz="1800" b="0" strike="noStrike" spc="12" dirty="0" smtClean="0">
                <a:solidFill>
                  <a:srgbClr val="58595B"/>
                </a:solidFill>
                <a:latin typeface="Calibri"/>
              </a:rPr>
              <a:t> Atenció </a:t>
            </a:r>
            <a:r>
              <a:rPr lang="ca-ES" sz="1800" b="0" strike="noStrike" spc="-1" dirty="0" smtClean="0">
                <a:solidFill>
                  <a:srgbClr val="58595B"/>
                </a:solidFill>
                <a:latin typeface="Calibri"/>
              </a:rPr>
              <a:t>primària i Atenció a la Salut Sexual i Reproductiva </a:t>
            </a:r>
          </a:p>
          <a:p>
            <a:pPr marL="827280">
              <a:lnSpc>
                <a:spcPts val="2480"/>
              </a:lnSpc>
              <a:spcBef>
                <a:spcPts val="20"/>
              </a:spcBef>
            </a:pPr>
            <a:r>
              <a:rPr lang="ca-ES" sz="1800" b="0" strike="noStrike" spc="12" dirty="0" smtClean="0">
                <a:solidFill>
                  <a:srgbClr val="58595B"/>
                </a:solidFill>
                <a:latin typeface="Calibri"/>
              </a:rPr>
              <a:t>                                Atenció</a:t>
            </a:r>
            <a:r>
              <a:rPr lang="ca-ES" sz="1800" b="0" strike="noStrike" spc="18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1800" b="0" strike="noStrike" spc="9" dirty="0" smtClean="0">
                <a:solidFill>
                  <a:srgbClr val="58595B"/>
                </a:solidFill>
                <a:latin typeface="Calibri"/>
              </a:rPr>
              <a:t>sociosanitària</a:t>
            </a:r>
            <a:endParaRPr lang="ca-ES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spcBef>
                <a:spcPts val="196"/>
              </a:spcBef>
            </a:pPr>
            <a:r>
              <a:rPr lang="ca-ES" sz="1800" b="0" strike="noStrike" spc="12" dirty="0" smtClean="0">
                <a:solidFill>
                  <a:srgbClr val="58595B"/>
                </a:solidFill>
                <a:latin typeface="Calibri"/>
              </a:rPr>
              <a:t>                                       Atenció </a:t>
            </a:r>
            <a:r>
              <a:rPr lang="ca-ES" sz="1800" b="0" strike="noStrike" spc="-12" dirty="0" smtClean="0">
                <a:solidFill>
                  <a:srgbClr val="58595B"/>
                </a:solidFill>
                <a:latin typeface="Calibri"/>
              </a:rPr>
              <a:t>a </a:t>
            </a:r>
            <a:r>
              <a:rPr lang="ca-ES" sz="1800" b="0" strike="noStrike" spc="-1" dirty="0" smtClean="0">
                <a:solidFill>
                  <a:srgbClr val="58595B"/>
                </a:solidFill>
                <a:latin typeface="Calibri"/>
              </a:rPr>
              <a:t>la </a:t>
            </a:r>
            <a:r>
              <a:rPr lang="ca-ES" sz="1800" b="0" strike="noStrike" spc="9" dirty="0" smtClean="0">
                <a:solidFill>
                  <a:srgbClr val="58595B"/>
                </a:solidFill>
                <a:latin typeface="Calibri"/>
              </a:rPr>
              <a:t>salut </a:t>
            </a:r>
            <a:r>
              <a:rPr lang="ca-ES" sz="1800" b="0" strike="noStrike" spc="4" dirty="0" smtClean="0">
                <a:solidFill>
                  <a:srgbClr val="58595B"/>
                </a:solidFill>
                <a:latin typeface="Calibri"/>
              </a:rPr>
              <a:t>mental </a:t>
            </a:r>
            <a:r>
              <a:rPr lang="ca-ES" sz="1800" b="0" strike="noStrike" spc="32" dirty="0" smtClean="0">
                <a:solidFill>
                  <a:srgbClr val="58595B"/>
                </a:solidFill>
                <a:latin typeface="Calibri"/>
              </a:rPr>
              <a:t>i</a:t>
            </a:r>
            <a:r>
              <a:rPr lang="ca-ES" sz="1800" b="0" strike="noStrike" spc="168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1800" b="0" strike="noStrike" spc="12" dirty="0" smtClean="0">
                <a:solidFill>
                  <a:srgbClr val="58595B"/>
                </a:solidFill>
                <a:latin typeface="Calibri"/>
              </a:rPr>
              <a:t>addiccions</a:t>
            </a:r>
            <a:endParaRPr lang="ca-ES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lang="ca-ES" sz="1800" b="0" strike="noStrike" spc="-1" dirty="0" smtClean="0">
              <a:latin typeface="Arial"/>
            </a:endParaRPr>
          </a:p>
        </p:txBody>
      </p:sp>
      <p:sp>
        <p:nvSpPr>
          <p:cNvPr id="268" name="TextShape 10"/>
          <p:cNvSpPr txBox="1"/>
          <p:nvPr/>
        </p:nvSpPr>
        <p:spPr>
          <a:xfrm>
            <a:off x="9921240" y="7197120"/>
            <a:ext cx="351360" cy="4386960"/>
          </a:xfrm>
          <a:prstGeom prst="rect">
            <a:avLst/>
          </a:prstGeom>
          <a:noFill/>
          <a:ln>
            <a:noFill/>
          </a:ln>
        </p:spPr>
        <p:txBody>
          <a:bodyPr lIns="0" tIns="720" rIns="0" bIns="0"/>
          <a:lstStyle/>
          <a:p>
            <a:pPr marL="108720">
              <a:lnSpc>
                <a:spcPct val="100000"/>
              </a:lnSpc>
              <a:spcBef>
                <a:spcPts val="6"/>
              </a:spcBef>
            </a:pPr>
            <a:fld id="{9A3880CF-0562-4D6B-98A6-4EFB869B7FB2}" type="slidenum">
              <a:rPr lang="es-ES" sz="1000" b="0" strike="noStrike" spc="-1" smtClean="0">
                <a:solidFill>
                  <a:srgbClr val="231F20"/>
                </a:solidFill>
                <a:latin typeface="Calibri"/>
              </a:rPr>
              <a:t>6</a:t>
            </a:fld>
            <a:r>
              <a:rPr lang="es-ES" sz="1000" b="0" strike="noStrike" spc="-29" dirty="0" smtClean="0">
                <a:solidFill>
                  <a:srgbClr val="231F20"/>
                </a:solidFill>
                <a:latin typeface="Calibri"/>
              </a:rPr>
              <a:t>/</a:t>
            </a:r>
            <a:r>
              <a:rPr lang="es-ES" sz="1000" b="0" strike="noStrike" spc="-49" dirty="0" smtClean="0">
                <a:solidFill>
                  <a:srgbClr val="231F20"/>
                </a:solidFill>
                <a:latin typeface="Calibri"/>
              </a:rPr>
              <a:t>20</a:t>
            </a:r>
            <a:endParaRPr lang="es-ES" sz="1000" b="0" strike="noStrike" spc="-1" dirty="0">
              <a:latin typeface="Times New Roman"/>
            </a:endParaRPr>
          </a:p>
        </p:txBody>
      </p:sp>
      <p:grpSp>
        <p:nvGrpSpPr>
          <p:cNvPr id="269" name="Group 11"/>
          <p:cNvGrpSpPr/>
          <p:nvPr/>
        </p:nvGrpSpPr>
        <p:grpSpPr>
          <a:xfrm>
            <a:off x="1689170" y="5182298"/>
            <a:ext cx="7636680" cy="1699920"/>
            <a:chOff x="1517760" y="4864680"/>
            <a:chExt cx="7656480" cy="1844280"/>
          </a:xfrm>
        </p:grpSpPr>
        <p:sp>
          <p:nvSpPr>
            <p:cNvPr id="270" name="CustomShape 12"/>
            <p:cNvSpPr/>
            <p:nvPr/>
          </p:nvSpPr>
          <p:spPr>
            <a:xfrm>
              <a:off x="1537560" y="4877280"/>
              <a:ext cx="7616880" cy="1819080"/>
            </a:xfrm>
            <a:custGeom>
              <a:avLst/>
              <a:gdLst/>
              <a:ahLst/>
              <a:cxnLst/>
              <a:rect l="l" t="t" r="r" b="b"/>
              <a:pathLst>
                <a:path w="4893309" h="1819275">
                  <a:moveTo>
                    <a:pt x="4820718" y="0"/>
                  </a:moveTo>
                  <a:lnTo>
                    <a:pt x="71995" y="0"/>
                  </a:lnTo>
                  <a:lnTo>
                    <a:pt x="43971" y="5657"/>
                  </a:lnTo>
                  <a:lnTo>
                    <a:pt x="21086" y="21087"/>
                  </a:lnTo>
                  <a:lnTo>
                    <a:pt x="5657" y="43972"/>
                  </a:lnTo>
                  <a:lnTo>
                    <a:pt x="0" y="71996"/>
                  </a:lnTo>
                  <a:lnTo>
                    <a:pt x="0" y="1746821"/>
                  </a:lnTo>
                  <a:lnTo>
                    <a:pt x="5657" y="1774845"/>
                  </a:lnTo>
                  <a:lnTo>
                    <a:pt x="21086" y="1797730"/>
                  </a:lnTo>
                  <a:lnTo>
                    <a:pt x="43971" y="1813159"/>
                  </a:lnTo>
                  <a:lnTo>
                    <a:pt x="71995" y="1818817"/>
                  </a:lnTo>
                  <a:lnTo>
                    <a:pt x="4820718" y="1818817"/>
                  </a:lnTo>
                  <a:lnTo>
                    <a:pt x="4848741" y="1813159"/>
                  </a:lnTo>
                  <a:lnTo>
                    <a:pt x="4871626" y="1797730"/>
                  </a:lnTo>
                  <a:lnTo>
                    <a:pt x="4887055" y="1774845"/>
                  </a:lnTo>
                  <a:lnTo>
                    <a:pt x="4892713" y="1746821"/>
                  </a:lnTo>
                  <a:lnTo>
                    <a:pt x="4892713" y="71996"/>
                  </a:lnTo>
                  <a:lnTo>
                    <a:pt x="4887055" y="43972"/>
                  </a:lnTo>
                  <a:lnTo>
                    <a:pt x="4871626" y="21087"/>
                  </a:lnTo>
                  <a:lnTo>
                    <a:pt x="4848741" y="5657"/>
                  </a:lnTo>
                  <a:close/>
                </a:path>
              </a:pathLst>
            </a:custGeom>
            <a:solidFill>
              <a:srgbClr val="D4DA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13"/>
            <p:cNvSpPr/>
            <p:nvPr/>
          </p:nvSpPr>
          <p:spPr>
            <a:xfrm>
              <a:off x="1517760" y="4864680"/>
              <a:ext cx="7656480" cy="1844280"/>
            </a:xfrm>
            <a:custGeom>
              <a:avLst/>
              <a:gdLst/>
              <a:ahLst/>
              <a:cxnLst/>
              <a:rect l="l" t="t" r="r" b="b"/>
              <a:pathLst>
                <a:path w="4918709" h="1844675">
                  <a:moveTo>
                    <a:pt x="2459055" y="0"/>
                  </a:moveTo>
                  <a:lnTo>
                    <a:pt x="4833418" y="0"/>
                  </a:lnTo>
                  <a:lnTo>
                    <a:pt x="4866385" y="6655"/>
                  </a:lnTo>
                  <a:lnTo>
                    <a:pt x="4893306" y="24806"/>
                  </a:lnTo>
                  <a:lnTo>
                    <a:pt x="4911457" y="51728"/>
                  </a:lnTo>
                  <a:lnTo>
                    <a:pt x="4918113" y="84696"/>
                  </a:lnTo>
                  <a:lnTo>
                    <a:pt x="4918113" y="1759521"/>
                  </a:lnTo>
                  <a:lnTo>
                    <a:pt x="4911457" y="1792489"/>
                  </a:lnTo>
                  <a:lnTo>
                    <a:pt x="4893306" y="1819410"/>
                  </a:lnTo>
                  <a:lnTo>
                    <a:pt x="4866385" y="1837561"/>
                  </a:lnTo>
                  <a:lnTo>
                    <a:pt x="4833418" y="1844217"/>
                  </a:lnTo>
                  <a:lnTo>
                    <a:pt x="84695" y="1844217"/>
                  </a:lnTo>
                  <a:lnTo>
                    <a:pt x="51728" y="1837561"/>
                  </a:lnTo>
                  <a:lnTo>
                    <a:pt x="24806" y="1819410"/>
                  </a:lnTo>
                  <a:lnTo>
                    <a:pt x="6655" y="1792489"/>
                  </a:lnTo>
                  <a:lnTo>
                    <a:pt x="0" y="1759521"/>
                  </a:lnTo>
                  <a:lnTo>
                    <a:pt x="0" y="84696"/>
                  </a:lnTo>
                  <a:lnTo>
                    <a:pt x="6655" y="51728"/>
                  </a:lnTo>
                  <a:lnTo>
                    <a:pt x="24806" y="24806"/>
                  </a:lnTo>
                  <a:lnTo>
                    <a:pt x="51728" y="6655"/>
                  </a:lnTo>
                  <a:lnTo>
                    <a:pt x="84695" y="0"/>
                  </a:lnTo>
                  <a:lnTo>
                    <a:pt x="2459055" y="0"/>
                  </a:lnTo>
                </a:path>
              </a:pathLst>
            </a:custGeom>
            <a:noFill/>
            <a:ln w="25560">
              <a:solidFill>
                <a:srgbClr val="839AC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2" name="CustomShape 14"/>
          <p:cNvSpPr/>
          <p:nvPr/>
        </p:nvSpPr>
        <p:spPr>
          <a:xfrm>
            <a:off x="1724399" y="5248374"/>
            <a:ext cx="7601451" cy="16222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a-ES" sz="2400" b="0" strike="noStrike" spc="29" dirty="0" smtClean="0">
                <a:solidFill>
                  <a:srgbClr val="58595B"/>
                </a:solidFill>
                <a:latin typeface="Calibri"/>
              </a:rPr>
              <a:t>Direcció</a:t>
            </a:r>
            <a:r>
              <a:rPr lang="ca-ES" sz="2400" b="0" strike="noStrike" spc="-18" dirty="0" smtClean="0">
                <a:solidFill>
                  <a:srgbClr val="58595B"/>
                </a:solidFill>
                <a:latin typeface="Calibri"/>
              </a:rPr>
              <a:t> </a:t>
            </a:r>
            <a:r>
              <a:rPr lang="ca-ES" sz="2400" b="0" strike="noStrike" spc="29" dirty="0" smtClean="0">
                <a:solidFill>
                  <a:srgbClr val="58595B"/>
                </a:solidFill>
                <a:latin typeface="Calibri"/>
              </a:rPr>
              <a:t>de Persones</a:t>
            </a:r>
            <a:endParaRPr lang="ca-ES" sz="24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a-ES" sz="2400" b="0" strike="noStrike" spc="9" dirty="0" smtClean="0">
                <a:solidFill>
                  <a:srgbClr val="58595B"/>
                </a:solidFill>
                <a:latin typeface="Calibri"/>
              </a:rPr>
              <a:t>Direcció de Gestió</a:t>
            </a:r>
            <a:endParaRPr lang="ca-ES" sz="24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a-ES" sz="2400" b="0" strike="noStrike" spc="9" dirty="0" smtClean="0">
                <a:solidFill>
                  <a:srgbClr val="58595B"/>
                </a:solidFill>
                <a:latin typeface="Calibri"/>
              </a:rPr>
              <a:t>Direcció </a:t>
            </a:r>
            <a:r>
              <a:rPr lang="ca-ES" sz="2400" b="0" strike="noStrike" spc="9" dirty="0" err="1" smtClean="0">
                <a:solidFill>
                  <a:srgbClr val="58595B"/>
                </a:solidFill>
                <a:latin typeface="Calibri"/>
              </a:rPr>
              <a:t>EconomicoFinancera</a:t>
            </a:r>
            <a:endParaRPr lang="ca-ES" sz="24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a-ES" sz="2400" b="0" strike="noStrike" spc="9" dirty="0" smtClean="0">
                <a:solidFill>
                  <a:srgbClr val="58595B"/>
                </a:solidFill>
                <a:latin typeface="Calibri"/>
              </a:rPr>
              <a:t>Direcció d’Innovació i Tecnologies de la Informació</a:t>
            </a:r>
            <a:endParaRPr lang="ca-ES" sz="2400" b="0" strike="noStrike" spc="-1" dirty="0">
              <a:latin typeface="Arial"/>
            </a:endParaRPr>
          </a:p>
        </p:txBody>
      </p:sp>
      <p:sp>
        <p:nvSpPr>
          <p:cNvPr id="273" name="TextShape 15"/>
          <p:cNvSpPr txBox="1"/>
          <p:nvPr/>
        </p:nvSpPr>
        <p:spPr>
          <a:xfrm>
            <a:off x="546120" y="1100880"/>
            <a:ext cx="9317160" cy="29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a-ES" sz="1400" b="0" strike="noStrike" spc="-1" dirty="0" smtClean="0">
                <a:solidFill>
                  <a:srgbClr val="58595B"/>
                </a:solidFill>
                <a:latin typeface="Arial"/>
              </a:rPr>
              <a:t>BSA és una organització municipal, amb uns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Arial"/>
                <a:hlinkClick r:id="rId2"/>
              </a:rPr>
              <a:t>òrgans de govern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Arial"/>
              </a:rPr>
              <a:t>* formats pel Consell d’Administració i Equip Directiu</a:t>
            </a:r>
            <a:endParaRPr lang="ca-ES" sz="1400" b="0" strike="noStrike" spc="-1" dirty="0">
              <a:solidFill>
                <a:srgbClr val="58595B"/>
              </a:solidFill>
              <a:latin typeface="Arial"/>
            </a:endParaRPr>
          </a:p>
        </p:txBody>
      </p:sp>
      <p:sp>
        <p:nvSpPr>
          <p:cNvPr id="274" name="TextShape 16"/>
          <p:cNvSpPr txBox="1"/>
          <p:nvPr/>
        </p:nvSpPr>
        <p:spPr>
          <a:xfrm>
            <a:off x="648000" y="7200000"/>
            <a:ext cx="4650840" cy="29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ES" sz="1400" b="0" strike="noStrike" spc="-1" dirty="0">
                <a:solidFill>
                  <a:srgbClr val="58595B"/>
                </a:solidFill>
                <a:latin typeface="Arial"/>
              </a:rPr>
              <a:t>*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Arial"/>
              </a:rPr>
              <a:t>Consultar 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Arial"/>
                <a:hlinkClick r:id="rId3"/>
              </a:rPr>
              <a:t>www.bsa.cat</a:t>
            </a:r>
            <a:r>
              <a:rPr lang="ca-ES" sz="1400" b="0" strike="noStrike" spc="-1" dirty="0" smtClean="0">
                <a:solidFill>
                  <a:srgbClr val="58595B"/>
                </a:solidFill>
                <a:latin typeface="Arial"/>
              </a:rPr>
              <a:t> - Qui Som – Òrgans de govern </a:t>
            </a:r>
            <a:endParaRPr lang="ca-ES" sz="1400" b="0" strike="noStrike" spc="-1" dirty="0">
              <a:solidFill>
                <a:srgbClr val="58595B"/>
              </a:solidFill>
              <a:latin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00438" y="4484146"/>
            <a:ext cx="493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400" b="0" strike="noStrike" spc="29" dirty="0" smtClean="0">
                <a:solidFill>
                  <a:srgbClr val="58595B"/>
                </a:solidFill>
                <a:latin typeface="Calibri"/>
              </a:rPr>
              <a:t>Serveis de suport transversals</a:t>
            </a:r>
            <a:endParaRPr lang="ca-ES" sz="2400" spc="-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2576520" y="2608560"/>
            <a:ext cx="5241960" cy="43380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2"/>
          <p:cNvSpPr/>
          <p:nvPr/>
        </p:nvSpPr>
        <p:spPr>
          <a:xfrm>
            <a:off x="432000" y="444600"/>
            <a:ext cx="9828000" cy="561600"/>
          </a:xfrm>
          <a:custGeom>
            <a:avLst/>
            <a:gdLst/>
            <a:ahLst/>
            <a:cxnLst/>
            <a:rect l="l" t="t" r="r" b="b"/>
            <a:pathLst>
              <a:path w="9828530" h="561975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489458"/>
                </a:lnTo>
                <a:lnTo>
                  <a:pt x="5657" y="517482"/>
                </a:lnTo>
                <a:lnTo>
                  <a:pt x="21087" y="540367"/>
                </a:lnTo>
                <a:lnTo>
                  <a:pt x="43972" y="555796"/>
                </a:lnTo>
                <a:lnTo>
                  <a:pt x="71996" y="561454"/>
                </a:lnTo>
                <a:lnTo>
                  <a:pt x="9756001" y="561454"/>
                </a:lnTo>
                <a:lnTo>
                  <a:pt x="9784025" y="555796"/>
                </a:lnTo>
                <a:lnTo>
                  <a:pt x="9806909" y="540367"/>
                </a:lnTo>
                <a:lnTo>
                  <a:pt x="9822338" y="517482"/>
                </a:lnTo>
                <a:lnTo>
                  <a:pt x="9827996" y="489458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839AC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TextShape 3"/>
          <p:cNvSpPr txBox="1"/>
          <p:nvPr/>
        </p:nvSpPr>
        <p:spPr>
          <a:xfrm>
            <a:off x="546120" y="482760"/>
            <a:ext cx="2057040" cy="12754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109" dirty="0">
                <a:solidFill>
                  <a:srgbClr val="FFFFFF"/>
                </a:solidFill>
                <a:latin typeface="Calibri"/>
              </a:rPr>
              <a:t>M</a:t>
            </a:r>
            <a:r>
              <a:rPr lang="ca-ES" sz="1800" b="1" strike="noStrike" spc="109" dirty="0">
                <a:solidFill>
                  <a:srgbClr val="FFFFFF"/>
                </a:solidFill>
                <a:latin typeface="Calibri"/>
              </a:rPr>
              <a:t>ODEL </a:t>
            </a:r>
            <a:r>
              <a:rPr lang="ca-ES" sz="1800" b="1" strike="noStrike" spc="97" dirty="0">
                <a:solidFill>
                  <a:srgbClr val="FFFFFF"/>
                </a:solidFill>
                <a:latin typeface="Calibri"/>
              </a:rPr>
              <a:t>DE</a:t>
            </a:r>
            <a:r>
              <a:rPr lang="ca-ES" sz="1800" b="1" strike="noStrike" spc="29" dirty="0">
                <a:solidFill>
                  <a:srgbClr val="FFFFFF"/>
                </a:solidFill>
                <a:latin typeface="Calibri"/>
              </a:rPr>
              <a:t> </a:t>
            </a:r>
            <a:r>
              <a:rPr lang="ca-ES" sz="1800" b="1" strike="noStrike" spc="103" dirty="0">
                <a:solidFill>
                  <a:srgbClr val="FFFFFF"/>
                </a:solidFill>
                <a:latin typeface="Calibri"/>
              </a:rPr>
              <a:t>GESTIÓ</a:t>
            </a:r>
            <a:endParaRPr lang="ca-E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CustomShape 4"/>
          <p:cNvSpPr/>
          <p:nvPr/>
        </p:nvSpPr>
        <p:spPr>
          <a:xfrm>
            <a:off x="432000" y="1062000"/>
            <a:ext cx="982800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5"/>
          <p:cNvSpPr/>
          <p:nvPr/>
        </p:nvSpPr>
        <p:spPr>
          <a:xfrm>
            <a:off x="9544680" y="548280"/>
            <a:ext cx="612360" cy="372960"/>
          </a:xfrm>
          <a:custGeom>
            <a:avLst/>
            <a:gdLst/>
            <a:ahLst/>
            <a:cxnLst/>
            <a:rect l="l" t="t" r="r" b="b"/>
            <a:pathLst>
              <a:path w="612775" h="373380">
                <a:moveTo>
                  <a:pt x="252957" y="139700"/>
                </a:moveTo>
                <a:lnTo>
                  <a:pt x="220119" y="139700"/>
                </a:lnTo>
                <a:lnTo>
                  <a:pt x="221277" y="140970"/>
                </a:lnTo>
                <a:lnTo>
                  <a:pt x="222050" y="142239"/>
                </a:lnTo>
                <a:lnTo>
                  <a:pt x="228374" y="165100"/>
                </a:lnTo>
                <a:lnTo>
                  <a:pt x="234133" y="186689"/>
                </a:lnTo>
                <a:lnTo>
                  <a:pt x="238935" y="209550"/>
                </a:lnTo>
                <a:lnTo>
                  <a:pt x="242095" y="233679"/>
                </a:lnTo>
                <a:lnTo>
                  <a:pt x="242074" y="260350"/>
                </a:lnTo>
                <a:lnTo>
                  <a:pt x="228969" y="300989"/>
                </a:lnTo>
                <a:lnTo>
                  <a:pt x="200199" y="330200"/>
                </a:lnTo>
                <a:lnTo>
                  <a:pt x="178382" y="339089"/>
                </a:lnTo>
                <a:lnTo>
                  <a:pt x="176021" y="339089"/>
                </a:lnTo>
                <a:lnTo>
                  <a:pt x="175480" y="342900"/>
                </a:lnTo>
                <a:lnTo>
                  <a:pt x="176782" y="345439"/>
                </a:lnTo>
                <a:lnTo>
                  <a:pt x="177621" y="346709"/>
                </a:lnTo>
                <a:lnTo>
                  <a:pt x="177814" y="349250"/>
                </a:lnTo>
                <a:lnTo>
                  <a:pt x="178754" y="349250"/>
                </a:lnTo>
                <a:lnTo>
                  <a:pt x="181661" y="351789"/>
                </a:lnTo>
                <a:lnTo>
                  <a:pt x="183749" y="354329"/>
                </a:lnTo>
                <a:lnTo>
                  <a:pt x="185220" y="359409"/>
                </a:lnTo>
                <a:lnTo>
                  <a:pt x="184953" y="359409"/>
                </a:lnTo>
                <a:lnTo>
                  <a:pt x="186695" y="360679"/>
                </a:lnTo>
                <a:lnTo>
                  <a:pt x="187183" y="361950"/>
                </a:lnTo>
                <a:lnTo>
                  <a:pt x="188181" y="367029"/>
                </a:lnTo>
                <a:lnTo>
                  <a:pt x="189356" y="370839"/>
                </a:lnTo>
                <a:lnTo>
                  <a:pt x="193868" y="373379"/>
                </a:lnTo>
                <a:lnTo>
                  <a:pt x="198706" y="373379"/>
                </a:lnTo>
                <a:lnTo>
                  <a:pt x="236608" y="353059"/>
                </a:lnTo>
                <a:lnTo>
                  <a:pt x="273423" y="300989"/>
                </a:lnTo>
                <a:lnTo>
                  <a:pt x="279632" y="274320"/>
                </a:lnTo>
                <a:lnTo>
                  <a:pt x="278647" y="241300"/>
                </a:lnTo>
                <a:lnTo>
                  <a:pt x="281371" y="240029"/>
                </a:lnTo>
                <a:lnTo>
                  <a:pt x="283429" y="238759"/>
                </a:lnTo>
                <a:lnTo>
                  <a:pt x="295517" y="238759"/>
                </a:lnTo>
                <a:lnTo>
                  <a:pt x="299416" y="232409"/>
                </a:lnTo>
                <a:lnTo>
                  <a:pt x="304710" y="228600"/>
                </a:lnTo>
                <a:lnTo>
                  <a:pt x="311038" y="223520"/>
                </a:lnTo>
                <a:lnTo>
                  <a:pt x="318039" y="219709"/>
                </a:lnTo>
                <a:lnTo>
                  <a:pt x="346080" y="207009"/>
                </a:lnTo>
                <a:lnTo>
                  <a:pt x="356533" y="201929"/>
                </a:lnTo>
                <a:lnTo>
                  <a:pt x="272065" y="201929"/>
                </a:lnTo>
                <a:lnTo>
                  <a:pt x="268570" y="189229"/>
                </a:lnTo>
                <a:lnTo>
                  <a:pt x="264785" y="175259"/>
                </a:lnTo>
                <a:lnTo>
                  <a:pt x="260789" y="162559"/>
                </a:lnTo>
                <a:lnTo>
                  <a:pt x="253290" y="140970"/>
                </a:lnTo>
                <a:lnTo>
                  <a:pt x="252957" y="139700"/>
                </a:lnTo>
                <a:close/>
                <a:moveTo>
                  <a:pt x="182601" y="358139"/>
                </a:moveTo>
                <a:lnTo>
                  <a:pt x="182466" y="359409"/>
                </a:lnTo>
                <a:lnTo>
                  <a:pt x="185220" y="359409"/>
                </a:lnTo>
                <a:lnTo>
                  <a:pt x="182601" y="358139"/>
                </a:lnTo>
                <a:close/>
                <a:moveTo>
                  <a:pt x="160546" y="158750"/>
                </a:moveTo>
                <a:lnTo>
                  <a:pt x="108694" y="158750"/>
                </a:lnTo>
                <a:lnTo>
                  <a:pt x="125399" y="161289"/>
                </a:lnTo>
                <a:lnTo>
                  <a:pt x="139267" y="165100"/>
                </a:lnTo>
                <a:lnTo>
                  <a:pt x="139900" y="166370"/>
                </a:lnTo>
                <a:lnTo>
                  <a:pt x="141684" y="167639"/>
                </a:lnTo>
                <a:lnTo>
                  <a:pt x="144089" y="171450"/>
                </a:lnTo>
                <a:lnTo>
                  <a:pt x="146048" y="176529"/>
                </a:lnTo>
                <a:lnTo>
                  <a:pt x="147175" y="180339"/>
                </a:lnTo>
                <a:lnTo>
                  <a:pt x="148568" y="195579"/>
                </a:lnTo>
                <a:lnTo>
                  <a:pt x="144884" y="208279"/>
                </a:lnTo>
                <a:lnTo>
                  <a:pt x="137859" y="219709"/>
                </a:lnTo>
                <a:lnTo>
                  <a:pt x="129229" y="228600"/>
                </a:lnTo>
                <a:lnTo>
                  <a:pt x="126402" y="233679"/>
                </a:lnTo>
                <a:lnTo>
                  <a:pt x="122953" y="238759"/>
                </a:lnTo>
                <a:lnTo>
                  <a:pt x="115229" y="246379"/>
                </a:lnTo>
                <a:lnTo>
                  <a:pt x="111333" y="247650"/>
                </a:lnTo>
                <a:lnTo>
                  <a:pt x="107714" y="252729"/>
                </a:lnTo>
                <a:lnTo>
                  <a:pt x="103790" y="252729"/>
                </a:lnTo>
                <a:lnTo>
                  <a:pt x="99329" y="255270"/>
                </a:lnTo>
                <a:lnTo>
                  <a:pt x="97765" y="257809"/>
                </a:lnTo>
                <a:lnTo>
                  <a:pt x="91454" y="262889"/>
                </a:lnTo>
                <a:lnTo>
                  <a:pt x="86492" y="267970"/>
                </a:lnTo>
                <a:lnTo>
                  <a:pt x="82798" y="273050"/>
                </a:lnTo>
                <a:lnTo>
                  <a:pt x="80295" y="279400"/>
                </a:lnTo>
                <a:lnTo>
                  <a:pt x="76271" y="284479"/>
                </a:lnTo>
                <a:lnTo>
                  <a:pt x="78551" y="293370"/>
                </a:lnTo>
                <a:lnTo>
                  <a:pt x="83159" y="297179"/>
                </a:lnTo>
                <a:lnTo>
                  <a:pt x="84912" y="302259"/>
                </a:lnTo>
                <a:lnTo>
                  <a:pt x="89460" y="304800"/>
                </a:lnTo>
                <a:lnTo>
                  <a:pt x="96452" y="313689"/>
                </a:lnTo>
                <a:lnTo>
                  <a:pt x="100673" y="321309"/>
                </a:lnTo>
                <a:lnTo>
                  <a:pt x="112460" y="320039"/>
                </a:lnTo>
                <a:lnTo>
                  <a:pt x="114976" y="320039"/>
                </a:lnTo>
                <a:lnTo>
                  <a:pt x="117151" y="318770"/>
                </a:lnTo>
                <a:lnTo>
                  <a:pt x="152220" y="285750"/>
                </a:lnTo>
                <a:lnTo>
                  <a:pt x="177835" y="238759"/>
                </a:lnTo>
                <a:lnTo>
                  <a:pt x="182348" y="215900"/>
                </a:lnTo>
                <a:lnTo>
                  <a:pt x="181164" y="190500"/>
                </a:lnTo>
                <a:lnTo>
                  <a:pt x="194799" y="172720"/>
                </a:lnTo>
                <a:lnTo>
                  <a:pt x="173188" y="172720"/>
                </a:lnTo>
                <a:lnTo>
                  <a:pt x="170782" y="168909"/>
                </a:lnTo>
                <a:lnTo>
                  <a:pt x="168501" y="166370"/>
                </a:lnTo>
                <a:lnTo>
                  <a:pt x="166087" y="163829"/>
                </a:lnTo>
                <a:lnTo>
                  <a:pt x="160546" y="158750"/>
                </a:lnTo>
                <a:close/>
                <a:moveTo>
                  <a:pt x="39057" y="304800"/>
                </a:moveTo>
                <a:lnTo>
                  <a:pt x="3584" y="304800"/>
                </a:lnTo>
                <a:lnTo>
                  <a:pt x="4976" y="314959"/>
                </a:lnTo>
                <a:lnTo>
                  <a:pt x="8464" y="314959"/>
                </a:lnTo>
                <a:lnTo>
                  <a:pt x="16981" y="316229"/>
                </a:lnTo>
                <a:lnTo>
                  <a:pt x="27699" y="316229"/>
                </a:lnTo>
                <a:lnTo>
                  <a:pt x="37788" y="314959"/>
                </a:lnTo>
                <a:lnTo>
                  <a:pt x="39057" y="304800"/>
                </a:lnTo>
                <a:close/>
                <a:moveTo>
                  <a:pt x="10299" y="53339"/>
                </a:moveTo>
                <a:lnTo>
                  <a:pt x="8009" y="58420"/>
                </a:lnTo>
                <a:lnTo>
                  <a:pt x="5716" y="62229"/>
                </a:lnTo>
                <a:lnTo>
                  <a:pt x="4852" y="67309"/>
                </a:lnTo>
                <a:lnTo>
                  <a:pt x="3514" y="77470"/>
                </a:lnTo>
                <a:lnTo>
                  <a:pt x="2780" y="87629"/>
                </a:lnTo>
                <a:lnTo>
                  <a:pt x="2192" y="99059"/>
                </a:lnTo>
                <a:lnTo>
                  <a:pt x="1293" y="109220"/>
                </a:lnTo>
                <a:lnTo>
                  <a:pt x="120" y="153670"/>
                </a:lnTo>
                <a:lnTo>
                  <a:pt x="0" y="215900"/>
                </a:lnTo>
                <a:lnTo>
                  <a:pt x="524" y="255270"/>
                </a:lnTo>
                <a:lnTo>
                  <a:pt x="1586" y="311150"/>
                </a:lnTo>
                <a:lnTo>
                  <a:pt x="1801" y="313689"/>
                </a:lnTo>
                <a:lnTo>
                  <a:pt x="3471" y="313689"/>
                </a:lnTo>
                <a:lnTo>
                  <a:pt x="3038" y="311150"/>
                </a:lnTo>
                <a:lnTo>
                  <a:pt x="2595" y="307339"/>
                </a:lnTo>
                <a:lnTo>
                  <a:pt x="3584" y="304800"/>
                </a:lnTo>
                <a:lnTo>
                  <a:pt x="39057" y="304800"/>
                </a:lnTo>
                <a:lnTo>
                  <a:pt x="40484" y="293370"/>
                </a:lnTo>
                <a:lnTo>
                  <a:pt x="40258" y="252729"/>
                </a:lnTo>
                <a:lnTo>
                  <a:pt x="40201" y="246379"/>
                </a:lnTo>
                <a:lnTo>
                  <a:pt x="39073" y="196850"/>
                </a:lnTo>
                <a:lnTo>
                  <a:pt x="38956" y="180339"/>
                </a:lnTo>
                <a:lnTo>
                  <a:pt x="38832" y="151129"/>
                </a:lnTo>
                <a:lnTo>
                  <a:pt x="149701" y="151129"/>
                </a:lnTo>
                <a:lnTo>
                  <a:pt x="141744" y="147320"/>
                </a:lnTo>
                <a:lnTo>
                  <a:pt x="130284" y="143509"/>
                </a:lnTo>
                <a:lnTo>
                  <a:pt x="38842" y="143509"/>
                </a:lnTo>
                <a:lnTo>
                  <a:pt x="39749" y="127000"/>
                </a:lnTo>
                <a:lnTo>
                  <a:pt x="41098" y="110489"/>
                </a:lnTo>
                <a:lnTo>
                  <a:pt x="42570" y="95250"/>
                </a:lnTo>
                <a:lnTo>
                  <a:pt x="43847" y="80009"/>
                </a:lnTo>
                <a:lnTo>
                  <a:pt x="48919" y="76200"/>
                </a:lnTo>
                <a:lnTo>
                  <a:pt x="54973" y="73659"/>
                </a:lnTo>
                <a:lnTo>
                  <a:pt x="61729" y="71120"/>
                </a:lnTo>
                <a:lnTo>
                  <a:pt x="69981" y="69850"/>
                </a:lnTo>
                <a:lnTo>
                  <a:pt x="123685" y="69850"/>
                </a:lnTo>
                <a:lnTo>
                  <a:pt x="122234" y="68579"/>
                </a:lnTo>
                <a:lnTo>
                  <a:pt x="114069" y="63500"/>
                </a:lnTo>
                <a:lnTo>
                  <a:pt x="105246" y="58420"/>
                </a:lnTo>
                <a:lnTo>
                  <a:pt x="96020" y="54609"/>
                </a:lnTo>
                <a:lnTo>
                  <a:pt x="12591" y="54609"/>
                </a:lnTo>
                <a:lnTo>
                  <a:pt x="10299" y="53339"/>
                </a:lnTo>
                <a:close/>
                <a:moveTo>
                  <a:pt x="464771" y="167639"/>
                </a:moveTo>
                <a:lnTo>
                  <a:pt x="432335" y="167639"/>
                </a:lnTo>
                <a:lnTo>
                  <a:pt x="438526" y="184150"/>
                </a:lnTo>
                <a:lnTo>
                  <a:pt x="442915" y="196850"/>
                </a:lnTo>
                <a:lnTo>
                  <a:pt x="447767" y="208279"/>
                </a:lnTo>
                <a:lnTo>
                  <a:pt x="453715" y="218439"/>
                </a:lnTo>
                <a:lnTo>
                  <a:pt x="461390" y="227329"/>
                </a:lnTo>
                <a:lnTo>
                  <a:pt x="462115" y="228600"/>
                </a:lnTo>
                <a:lnTo>
                  <a:pt x="464236" y="228600"/>
                </a:lnTo>
                <a:lnTo>
                  <a:pt x="466320" y="231139"/>
                </a:lnTo>
                <a:lnTo>
                  <a:pt x="467722" y="233679"/>
                </a:lnTo>
                <a:lnTo>
                  <a:pt x="471594" y="234950"/>
                </a:lnTo>
                <a:lnTo>
                  <a:pt x="474139" y="236220"/>
                </a:lnTo>
                <a:lnTo>
                  <a:pt x="477143" y="240029"/>
                </a:lnTo>
                <a:lnTo>
                  <a:pt x="480459" y="241300"/>
                </a:lnTo>
                <a:lnTo>
                  <a:pt x="484926" y="242570"/>
                </a:lnTo>
                <a:lnTo>
                  <a:pt x="487943" y="240029"/>
                </a:lnTo>
                <a:lnTo>
                  <a:pt x="488350" y="236220"/>
                </a:lnTo>
                <a:lnTo>
                  <a:pt x="489840" y="233679"/>
                </a:lnTo>
                <a:lnTo>
                  <a:pt x="489749" y="229870"/>
                </a:lnTo>
                <a:lnTo>
                  <a:pt x="486665" y="222250"/>
                </a:lnTo>
                <a:lnTo>
                  <a:pt x="483507" y="215900"/>
                </a:lnTo>
                <a:lnTo>
                  <a:pt x="480478" y="208279"/>
                </a:lnTo>
                <a:lnTo>
                  <a:pt x="477778" y="200659"/>
                </a:lnTo>
                <a:lnTo>
                  <a:pt x="474816" y="194309"/>
                </a:lnTo>
                <a:lnTo>
                  <a:pt x="471507" y="186689"/>
                </a:lnTo>
                <a:lnTo>
                  <a:pt x="468322" y="180339"/>
                </a:lnTo>
                <a:lnTo>
                  <a:pt x="465732" y="171450"/>
                </a:lnTo>
                <a:lnTo>
                  <a:pt x="464771" y="167639"/>
                </a:lnTo>
                <a:close/>
                <a:moveTo>
                  <a:pt x="295517" y="238759"/>
                </a:moveTo>
                <a:lnTo>
                  <a:pt x="287634" y="238759"/>
                </a:lnTo>
                <a:lnTo>
                  <a:pt x="291814" y="241300"/>
                </a:lnTo>
                <a:lnTo>
                  <a:pt x="295517" y="238759"/>
                </a:lnTo>
                <a:close/>
                <a:moveTo>
                  <a:pt x="375817" y="0"/>
                </a:moveTo>
                <a:lnTo>
                  <a:pt x="346322" y="50800"/>
                </a:lnTo>
                <a:lnTo>
                  <a:pt x="321268" y="104139"/>
                </a:lnTo>
                <a:lnTo>
                  <a:pt x="308632" y="130809"/>
                </a:lnTo>
                <a:lnTo>
                  <a:pt x="300046" y="148589"/>
                </a:lnTo>
                <a:lnTo>
                  <a:pt x="291548" y="167639"/>
                </a:lnTo>
                <a:lnTo>
                  <a:pt x="282451" y="185420"/>
                </a:lnTo>
                <a:lnTo>
                  <a:pt x="272065" y="201929"/>
                </a:lnTo>
                <a:lnTo>
                  <a:pt x="356533" y="201929"/>
                </a:lnTo>
                <a:lnTo>
                  <a:pt x="366986" y="196850"/>
                </a:lnTo>
                <a:lnTo>
                  <a:pt x="321384" y="196850"/>
                </a:lnTo>
                <a:lnTo>
                  <a:pt x="337314" y="162559"/>
                </a:lnTo>
                <a:lnTo>
                  <a:pt x="353166" y="127000"/>
                </a:lnTo>
                <a:lnTo>
                  <a:pt x="369267" y="92709"/>
                </a:lnTo>
                <a:lnTo>
                  <a:pt x="385944" y="59689"/>
                </a:lnTo>
                <a:lnTo>
                  <a:pt x="386310" y="58420"/>
                </a:lnTo>
                <a:lnTo>
                  <a:pt x="386573" y="58420"/>
                </a:lnTo>
                <a:lnTo>
                  <a:pt x="386931" y="57150"/>
                </a:lnTo>
                <a:lnTo>
                  <a:pt x="387626" y="55879"/>
                </a:lnTo>
                <a:lnTo>
                  <a:pt x="423381" y="55879"/>
                </a:lnTo>
                <a:lnTo>
                  <a:pt x="417946" y="38100"/>
                </a:lnTo>
                <a:lnTo>
                  <a:pt x="416272" y="31750"/>
                </a:lnTo>
                <a:lnTo>
                  <a:pt x="413875" y="26670"/>
                </a:lnTo>
                <a:lnTo>
                  <a:pt x="409430" y="19050"/>
                </a:lnTo>
                <a:lnTo>
                  <a:pt x="407343" y="19050"/>
                </a:lnTo>
                <a:lnTo>
                  <a:pt x="405528" y="16509"/>
                </a:lnTo>
                <a:lnTo>
                  <a:pt x="401769" y="15239"/>
                </a:lnTo>
                <a:lnTo>
                  <a:pt x="398807" y="11429"/>
                </a:lnTo>
                <a:lnTo>
                  <a:pt x="393907" y="10159"/>
                </a:lnTo>
                <a:lnTo>
                  <a:pt x="392513" y="8889"/>
                </a:lnTo>
                <a:lnTo>
                  <a:pt x="389780" y="7620"/>
                </a:lnTo>
                <a:lnTo>
                  <a:pt x="383797" y="5079"/>
                </a:lnTo>
                <a:lnTo>
                  <a:pt x="380389" y="1270"/>
                </a:lnTo>
                <a:lnTo>
                  <a:pt x="375817" y="0"/>
                </a:lnTo>
                <a:close/>
                <a:moveTo>
                  <a:pt x="423381" y="55879"/>
                </a:moveTo>
                <a:lnTo>
                  <a:pt x="387626" y="55879"/>
                </a:lnTo>
                <a:lnTo>
                  <a:pt x="387910" y="57150"/>
                </a:lnTo>
                <a:lnTo>
                  <a:pt x="426616" y="153670"/>
                </a:lnTo>
                <a:lnTo>
                  <a:pt x="425542" y="153670"/>
                </a:lnTo>
                <a:lnTo>
                  <a:pt x="399713" y="165100"/>
                </a:lnTo>
                <a:lnTo>
                  <a:pt x="374572" y="175259"/>
                </a:lnTo>
                <a:lnTo>
                  <a:pt x="349103" y="186689"/>
                </a:lnTo>
                <a:lnTo>
                  <a:pt x="322434" y="196850"/>
                </a:lnTo>
                <a:lnTo>
                  <a:pt x="366986" y="196850"/>
                </a:lnTo>
                <a:lnTo>
                  <a:pt x="374825" y="193039"/>
                </a:lnTo>
                <a:lnTo>
                  <a:pt x="432335" y="167639"/>
                </a:lnTo>
                <a:lnTo>
                  <a:pt x="464771" y="167639"/>
                </a:lnTo>
                <a:lnTo>
                  <a:pt x="464451" y="166370"/>
                </a:lnTo>
                <a:lnTo>
                  <a:pt x="461807" y="161289"/>
                </a:lnTo>
                <a:lnTo>
                  <a:pt x="460300" y="156209"/>
                </a:lnTo>
                <a:lnTo>
                  <a:pt x="483808" y="146050"/>
                </a:lnTo>
                <a:lnTo>
                  <a:pt x="497604" y="139700"/>
                </a:lnTo>
                <a:lnTo>
                  <a:pt x="454659" y="139700"/>
                </a:lnTo>
                <a:lnTo>
                  <a:pt x="447843" y="120650"/>
                </a:lnTo>
                <a:lnTo>
                  <a:pt x="439993" y="100329"/>
                </a:lnTo>
                <a:lnTo>
                  <a:pt x="432060" y="80009"/>
                </a:lnTo>
                <a:lnTo>
                  <a:pt x="424545" y="59689"/>
                </a:lnTo>
                <a:lnTo>
                  <a:pt x="423381" y="55879"/>
                </a:lnTo>
                <a:close/>
                <a:moveTo>
                  <a:pt x="280906" y="27939"/>
                </a:moveTo>
                <a:lnTo>
                  <a:pt x="278651" y="29209"/>
                </a:lnTo>
                <a:lnTo>
                  <a:pt x="277051" y="29209"/>
                </a:lnTo>
                <a:lnTo>
                  <a:pt x="260303" y="38100"/>
                </a:lnTo>
                <a:lnTo>
                  <a:pt x="221933" y="71120"/>
                </a:lnTo>
                <a:lnTo>
                  <a:pt x="211249" y="107950"/>
                </a:lnTo>
                <a:lnTo>
                  <a:pt x="215368" y="121920"/>
                </a:lnTo>
                <a:lnTo>
                  <a:pt x="214154" y="124459"/>
                </a:lnTo>
                <a:lnTo>
                  <a:pt x="211388" y="127000"/>
                </a:lnTo>
                <a:lnTo>
                  <a:pt x="201114" y="140970"/>
                </a:lnTo>
                <a:lnTo>
                  <a:pt x="192392" y="151129"/>
                </a:lnTo>
                <a:lnTo>
                  <a:pt x="183183" y="162559"/>
                </a:lnTo>
                <a:lnTo>
                  <a:pt x="173188" y="172720"/>
                </a:lnTo>
                <a:lnTo>
                  <a:pt x="194799" y="172720"/>
                </a:lnTo>
                <a:lnTo>
                  <a:pt x="220119" y="139700"/>
                </a:lnTo>
                <a:lnTo>
                  <a:pt x="252957" y="139700"/>
                </a:lnTo>
                <a:lnTo>
                  <a:pt x="250289" y="129539"/>
                </a:lnTo>
                <a:lnTo>
                  <a:pt x="248670" y="118109"/>
                </a:lnTo>
                <a:lnTo>
                  <a:pt x="249449" y="106679"/>
                </a:lnTo>
                <a:lnTo>
                  <a:pt x="261050" y="95250"/>
                </a:lnTo>
                <a:lnTo>
                  <a:pt x="273579" y="83820"/>
                </a:lnTo>
                <a:lnTo>
                  <a:pt x="287333" y="74929"/>
                </a:lnTo>
                <a:lnTo>
                  <a:pt x="302604" y="66039"/>
                </a:lnTo>
                <a:lnTo>
                  <a:pt x="307256" y="63500"/>
                </a:lnTo>
                <a:lnTo>
                  <a:pt x="309629" y="59689"/>
                </a:lnTo>
                <a:lnTo>
                  <a:pt x="313487" y="53339"/>
                </a:lnTo>
                <a:lnTo>
                  <a:pt x="312524" y="52070"/>
                </a:lnTo>
                <a:lnTo>
                  <a:pt x="311430" y="50800"/>
                </a:lnTo>
                <a:lnTo>
                  <a:pt x="280906" y="27939"/>
                </a:lnTo>
                <a:close/>
                <a:moveTo>
                  <a:pt x="149701" y="151129"/>
                </a:moveTo>
                <a:lnTo>
                  <a:pt x="38832" y="151129"/>
                </a:lnTo>
                <a:lnTo>
                  <a:pt x="63109" y="168909"/>
                </a:lnTo>
                <a:lnTo>
                  <a:pt x="67036" y="171450"/>
                </a:lnTo>
                <a:lnTo>
                  <a:pt x="72174" y="167639"/>
                </a:lnTo>
                <a:lnTo>
                  <a:pt x="75932" y="166370"/>
                </a:lnTo>
                <a:lnTo>
                  <a:pt x="91441" y="160020"/>
                </a:lnTo>
                <a:lnTo>
                  <a:pt x="108694" y="158750"/>
                </a:lnTo>
                <a:lnTo>
                  <a:pt x="160546" y="158750"/>
                </a:lnTo>
                <a:lnTo>
                  <a:pt x="155005" y="153670"/>
                </a:lnTo>
                <a:lnTo>
                  <a:pt x="149701" y="151129"/>
                </a:lnTo>
                <a:close/>
                <a:moveTo>
                  <a:pt x="123685" y="69850"/>
                </a:moveTo>
                <a:lnTo>
                  <a:pt x="94559" y="69850"/>
                </a:lnTo>
                <a:lnTo>
                  <a:pt x="95206" y="73659"/>
                </a:lnTo>
                <a:lnTo>
                  <a:pt x="94559" y="76200"/>
                </a:lnTo>
                <a:lnTo>
                  <a:pt x="77163" y="111759"/>
                </a:lnTo>
                <a:lnTo>
                  <a:pt x="41599" y="139700"/>
                </a:lnTo>
                <a:lnTo>
                  <a:pt x="40456" y="139700"/>
                </a:lnTo>
                <a:lnTo>
                  <a:pt x="40034" y="142239"/>
                </a:lnTo>
                <a:lnTo>
                  <a:pt x="38842" y="143509"/>
                </a:lnTo>
                <a:lnTo>
                  <a:pt x="130284" y="143509"/>
                </a:lnTo>
                <a:lnTo>
                  <a:pt x="126464" y="142239"/>
                </a:lnTo>
                <a:lnTo>
                  <a:pt x="109326" y="139700"/>
                </a:lnTo>
                <a:lnTo>
                  <a:pt x="117439" y="128270"/>
                </a:lnTo>
                <a:lnTo>
                  <a:pt x="124761" y="115570"/>
                </a:lnTo>
                <a:lnTo>
                  <a:pt x="130220" y="102870"/>
                </a:lnTo>
                <a:lnTo>
                  <a:pt x="132743" y="86359"/>
                </a:lnTo>
                <a:lnTo>
                  <a:pt x="132958" y="81279"/>
                </a:lnTo>
                <a:lnTo>
                  <a:pt x="131882" y="77470"/>
                </a:lnTo>
                <a:lnTo>
                  <a:pt x="129488" y="74929"/>
                </a:lnTo>
                <a:lnTo>
                  <a:pt x="123685" y="69850"/>
                </a:lnTo>
                <a:close/>
                <a:moveTo>
                  <a:pt x="609273" y="74929"/>
                </a:moveTo>
                <a:lnTo>
                  <a:pt x="607460" y="74929"/>
                </a:lnTo>
                <a:lnTo>
                  <a:pt x="574868" y="87629"/>
                </a:lnTo>
                <a:lnTo>
                  <a:pt x="486206" y="125729"/>
                </a:lnTo>
                <a:lnTo>
                  <a:pt x="454659" y="139700"/>
                </a:lnTo>
                <a:lnTo>
                  <a:pt x="497604" y="139700"/>
                </a:lnTo>
                <a:lnTo>
                  <a:pt x="519678" y="129539"/>
                </a:lnTo>
                <a:lnTo>
                  <a:pt x="555592" y="114300"/>
                </a:lnTo>
                <a:lnTo>
                  <a:pt x="579577" y="102870"/>
                </a:lnTo>
                <a:lnTo>
                  <a:pt x="578410" y="102870"/>
                </a:lnTo>
                <a:lnTo>
                  <a:pt x="579176" y="101600"/>
                </a:lnTo>
                <a:lnTo>
                  <a:pt x="586077" y="99059"/>
                </a:lnTo>
                <a:lnTo>
                  <a:pt x="609593" y="82550"/>
                </a:lnTo>
                <a:lnTo>
                  <a:pt x="610855" y="81279"/>
                </a:lnTo>
                <a:lnTo>
                  <a:pt x="611592" y="78739"/>
                </a:lnTo>
                <a:lnTo>
                  <a:pt x="612774" y="77470"/>
                </a:lnTo>
                <a:lnTo>
                  <a:pt x="609273" y="74929"/>
                </a:lnTo>
                <a:close/>
                <a:moveTo>
                  <a:pt x="21565" y="49529"/>
                </a:moveTo>
                <a:lnTo>
                  <a:pt x="16861" y="49529"/>
                </a:lnTo>
                <a:lnTo>
                  <a:pt x="14802" y="53339"/>
                </a:lnTo>
                <a:lnTo>
                  <a:pt x="12591" y="54609"/>
                </a:lnTo>
                <a:lnTo>
                  <a:pt x="96020" y="54609"/>
                </a:lnTo>
                <a:lnTo>
                  <a:pt x="93245" y="53339"/>
                </a:lnTo>
                <a:lnTo>
                  <a:pt x="28201" y="53339"/>
                </a:lnTo>
                <a:lnTo>
                  <a:pt x="21565" y="49529"/>
                </a:lnTo>
                <a:close/>
                <a:moveTo>
                  <a:pt x="71917" y="45720"/>
                </a:moveTo>
                <a:lnTo>
                  <a:pt x="57454" y="45720"/>
                </a:lnTo>
                <a:lnTo>
                  <a:pt x="41972" y="48259"/>
                </a:lnTo>
                <a:lnTo>
                  <a:pt x="37041" y="49529"/>
                </a:lnTo>
                <a:lnTo>
                  <a:pt x="32455" y="50800"/>
                </a:lnTo>
                <a:lnTo>
                  <a:pt x="28201" y="53339"/>
                </a:lnTo>
                <a:lnTo>
                  <a:pt x="93245" y="53339"/>
                </a:lnTo>
                <a:lnTo>
                  <a:pt x="84919" y="49529"/>
                </a:lnTo>
                <a:lnTo>
                  <a:pt x="71917" y="45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6"/>
          <p:cNvSpPr/>
          <p:nvPr/>
        </p:nvSpPr>
        <p:spPr>
          <a:xfrm>
            <a:off x="4212360" y="1780560"/>
            <a:ext cx="2267640" cy="49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120" rIns="0" bIns="0"/>
          <a:lstStyle/>
          <a:p>
            <a:pPr marL="12600">
              <a:lnSpc>
                <a:spcPts val="1800"/>
              </a:lnSpc>
              <a:spcBef>
                <a:spcPts val="261"/>
              </a:spcBef>
            </a:pPr>
            <a:r>
              <a:rPr lang="es-ES" sz="1600" b="0" strike="noStrike" spc="43">
                <a:solidFill>
                  <a:srgbClr val="58595B"/>
                </a:solidFill>
                <a:latin typeface="Calibri"/>
              </a:rPr>
              <a:t>OSSI.</a:t>
            </a:r>
            <a:r>
              <a:rPr lang="es-ES" sz="1600" b="0" strike="noStrike" spc="-29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600" b="0" strike="noStrike" spc="29">
                <a:solidFill>
                  <a:srgbClr val="58595B"/>
                </a:solidFill>
                <a:latin typeface="Calibri"/>
              </a:rPr>
              <a:t>Oganització </a:t>
            </a:r>
            <a:r>
              <a:rPr lang="es-ES" sz="1600" b="0" strike="noStrike" spc="4">
                <a:solidFill>
                  <a:srgbClr val="58595B"/>
                </a:solidFill>
                <a:latin typeface="Calibri"/>
              </a:rPr>
              <a:t>sanitària i social</a:t>
            </a:r>
            <a:r>
              <a:rPr lang="es-ES" sz="1600" b="0" strike="noStrike" spc="-12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600" b="0" strike="noStrike" spc="9">
                <a:solidFill>
                  <a:srgbClr val="58595B"/>
                </a:solidFill>
                <a:latin typeface="Calibri"/>
              </a:rPr>
              <a:t>integral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281" name="CustomShape 7"/>
          <p:cNvSpPr/>
          <p:nvPr/>
        </p:nvSpPr>
        <p:spPr>
          <a:xfrm>
            <a:off x="6643080" y="2460960"/>
            <a:ext cx="1831680" cy="973800"/>
          </a:xfrm>
          <a:custGeom>
            <a:avLst/>
            <a:gdLst/>
            <a:ahLst/>
            <a:cxnLst/>
            <a:rect l="l" t="t" r="r" b="b"/>
            <a:pathLst>
              <a:path w="1831975" h="974089">
                <a:moveTo>
                  <a:pt x="1759802" y="0"/>
                </a:moveTo>
                <a:lnTo>
                  <a:pt x="71996" y="0"/>
                </a:lnTo>
                <a:lnTo>
                  <a:pt x="43972" y="5658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902004"/>
                </a:lnTo>
                <a:lnTo>
                  <a:pt x="5657" y="930028"/>
                </a:lnTo>
                <a:lnTo>
                  <a:pt x="21087" y="952913"/>
                </a:lnTo>
                <a:lnTo>
                  <a:pt x="43972" y="968343"/>
                </a:lnTo>
                <a:lnTo>
                  <a:pt x="71996" y="974001"/>
                </a:lnTo>
                <a:lnTo>
                  <a:pt x="1759802" y="974001"/>
                </a:lnTo>
                <a:lnTo>
                  <a:pt x="1787825" y="968343"/>
                </a:lnTo>
                <a:lnTo>
                  <a:pt x="1810710" y="952913"/>
                </a:lnTo>
                <a:lnTo>
                  <a:pt x="1826139" y="930028"/>
                </a:lnTo>
                <a:lnTo>
                  <a:pt x="1831797" y="902004"/>
                </a:lnTo>
                <a:lnTo>
                  <a:pt x="1831797" y="71996"/>
                </a:lnTo>
                <a:lnTo>
                  <a:pt x="1826139" y="43972"/>
                </a:lnTo>
                <a:lnTo>
                  <a:pt x="1810710" y="21087"/>
                </a:lnTo>
                <a:lnTo>
                  <a:pt x="1787825" y="56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8"/>
          <p:cNvSpPr/>
          <p:nvPr/>
        </p:nvSpPr>
        <p:spPr>
          <a:xfrm>
            <a:off x="6805080" y="2524320"/>
            <a:ext cx="1507680" cy="71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120" rIns="0" bIns="0"/>
          <a:lstStyle/>
          <a:p>
            <a:pPr marL="12600" indent="83880" algn="just">
              <a:lnSpc>
                <a:spcPts val="1800"/>
              </a:lnSpc>
              <a:spcBef>
                <a:spcPts val="261"/>
              </a:spcBef>
            </a:pPr>
            <a:r>
              <a:rPr lang="es-ES" sz="1600" b="0" strike="noStrike" spc="43">
                <a:solidFill>
                  <a:srgbClr val="58595B"/>
                </a:solidFill>
                <a:latin typeface="Calibri"/>
              </a:rPr>
              <a:t>RSC. </a:t>
            </a:r>
            <a:r>
              <a:rPr lang="es-ES" sz="1600" b="0" strike="noStrike" spc="12">
                <a:solidFill>
                  <a:srgbClr val="58595B"/>
                </a:solidFill>
                <a:latin typeface="Calibri"/>
              </a:rPr>
              <a:t>Política </a:t>
            </a:r>
            <a:r>
              <a:rPr lang="es-ES" sz="1600" b="0" strike="noStrike" spc="-9">
                <a:solidFill>
                  <a:srgbClr val="58595B"/>
                </a:solidFill>
                <a:latin typeface="Calibri"/>
              </a:rPr>
              <a:t>de  </a:t>
            </a:r>
            <a:r>
              <a:rPr lang="es-ES" sz="1600" b="0" strike="noStrike" spc="4">
                <a:solidFill>
                  <a:srgbClr val="58595B"/>
                </a:solidFill>
                <a:latin typeface="Calibri"/>
              </a:rPr>
              <a:t>responsabilitat  </a:t>
            </a:r>
            <a:r>
              <a:rPr lang="es-ES" sz="1600" b="0" strike="noStrike" spc="12">
                <a:solidFill>
                  <a:srgbClr val="58595B"/>
                </a:solidFill>
                <a:latin typeface="Calibri"/>
              </a:rPr>
              <a:t>social</a:t>
            </a:r>
            <a:r>
              <a:rPr lang="es-ES" sz="1600" b="0" strike="noStrike" spc="-12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600" b="0" strike="noStrike" spc="-1">
                <a:solidFill>
                  <a:srgbClr val="58595B"/>
                </a:solidFill>
                <a:latin typeface="Calibri"/>
              </a:rPr>
              <a:t>corporativa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283" name="CustomShape 9"/>
          <p:cNvSpPr/>
          <p:nvPr/>
        </p:nvSpPr>
        <p:spPr>
          <a:xfrm>
            <a:off x="7087680" y="3960000"/>
            <a:ext cx="1552320" cy="973800"/>
          </a:xfrm>
          <a:custGeom>
            <a:avLst/>
            <a:gdLst/>
            <a:ahLst/>
            <a:cxnLst/>
            <a:rect l="l" t="t" r="r" b="b"/>
            <a:pathLst>
              <a:path w="1552575" h="974089">
                <a:moveTo>
                  <a:pt x="1480400" y="0"/>
                </a:moveTo>
                <a:lnTo>
                  <a:pt x="71995" y="0"/>
                </a:lnTo>
                <a:lnTo>
                  <a:pt x="43971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902004"/>
                </a:lnTo>
                <a:lnTo>
                  <a:pt x="5657" y="930028"/>
                </a:lnTo>
                <a:lnTo>
                  <a:pt x="21087" y="952913"/>
                </a:lnTo>
                <a:lnTo>
                  <a:pt x="43971" y="968343"/>
                </a:lnTo>
                <a:lnTo>
                  <a:pt x="71995" y="974001"/>
                </a:lnTo>
                <a:lnTo>
                  <a:pt x="1480400" y="974001"/>
                </a:lnTo>
                <a:lnTo>
                  <a:pt x="1508424" y="968343"/>
                </a:lnTo>
                <a:lnTo>
                  <a:pt x="1531309" y="952913"/>
                </a:lnTo>
                <a:lnTo>
                  <a:pt x="1546738" y="930028"/>
                </a:lnTo>
                <a:lnTo>
                  <a:pt x="1552395" y="902004"/>
                </a:lnTo>
                <a:lnTo>
                  <a:pt x="1552395" y="71996"/>
                </a:lnTo>
                <a:lnTo>
                  <a:pt x="1546738" y="43972"/>
                </a:lnTo>
                <a:lnTo>
                  <a:pt x="1531309" y="21087"/>
                </a:lnTo>
                <a:lnTo>
                  <a:pt x="1508424" y="56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10"/>
          <p:cNvSpPr/>
          <p:nvPr/>
        </p:nvSpPr>
        <p:spPr>
          <a:xfrm>
            <a:off x="7274160" y="4023360"/>
            <a:ext cx="1179360" cy="71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120" rIns="0" bIns="0"/>
          <a:lstStyle/>
          <a:p>
            <a:pPr marL="12600" algn="ctr">
              <a:lnSpc>
                <a:spcPts val="1800"/>
              </a:lnSpc>
              <a:spcBef>
                <a:spcPts val="261"/>
              </a:spcBef>
            </a:pPr>
            <a:r>
              <a:rPr lang="es-ES" sz="1600" b="0" strike="noStrike" spc="12">
                <a:solidFill>
                  <a:srgbClr val="58595B"/>
                </a:solidFill>
                <a:latin typeface="Calibri"/>
              </a:rPr>
              <a:t>Participació  </a:t>
            </a:r>
            <a:r>
              <a:rPr lang="es-ES" sz="1600" b="0" strike="noStrike" spc="-1">
                <a:solidFill>
                  <a:srgbClr val="58595B"/>
                </a:solidFill>
                <a:latin typeface="Calibri"/>
              </a:rPr>
              <a:t>interna </a:t>
            </a:r>
            <a:r>
              <a:rPr lang="es-ES" sz="1600" b="0" strike="noStrike" spc="29">
                <a:solidFill>
                  <a:srgbClr val="58595B"/>
                </a:solidFill>
                <a:latin typeface="Calibri"/>
              </a:rPr>
              <a:t>i </a:t>
            </a:r>
            <a:r>
              <a:rPr lang="es-ES" sz="1600" b="0" strike="noStrike" spc="-9">
                <a:solidFill>
                  <a:srgbClr val="58595B"/>
                </a:solidFill>
                <a:latin typeface="Calibri"/>
              </a:rPr>
              <a:t>de </a:t>
            </a:r>
            <a:r>
              <a:rPr lang="es-ES" sz="1600" b="0" strike="noStrike" spc="-1">
                <a:solidFill>
                  <a:srgbClr val="58595B"/>
                </a:solidFill>
                <a:latin typeface="Calibri"/>
              </a:rPr>
              <a:t>la  </a:t>
            </a:r>
            <a:r>
              <a:rPr lang="es-ES" sz="1600" b="0" strike="noStrike" spc="9">
                <a:solidFill>
                  <a:srgbClr val="58595B"/>
                </a:solidFill>
                <a:latin typeface="Calibri"/>
              </a:rPr>
              <a:t>ciutadania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285" name="CustomShape 11"/>
          <p:cNvSpPr/>
          <p:nvPr/>
        </p:nvSpPr>
        <p:spPr>
          <a:xfrm>
            <a:off x="6530760" y="5941800"/>
            <a:ext cx="1209240" cy="707040"/>
          </a:xfrm>
          <a:custGeom>
            <a:avLst/>
            <a:gdLst/>
            <a:ahLst/>
            <a:cxnLst/>
            <a:rect l="l" t="t" r="r" b="b"/>
            <a:pathLst>
              <a:path w="1209675" h="707390">
                <a:moveTo>
                  <a:pt x="1137502" y="0"/>
                </a:moveTo>
                <a:lnTo>
                  <a:pt x="71995" y="0"/>
                </a:lnTo>
                <a:lnTo>
                  <a:pt x="43971" y="5657"/>
                </a:lnTo>
                <a:lnTo>
                  <a:pt x="21086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635304"/>
                </a:lnTo>
                <a:lnTo>
                  <a:pt x="5657" y="663329"/>
                </a:lnTo>
                <a:lnTo>
                  <a:pt x="21086" y="686214"/>
                </a:lnTo>
                <a:lnTo>
                  <a:pt x="43971" y="701643"/>
                </a:lnTo>
                <a:lnTo>
                  <a:pt x="71995" y="707301"/>
                </a:lnTo>
                <a:lnTo>
                  <a:pt x="1137502" y="707301"/>
                </a:lnTo>
                <a:lnTo>
                  <a:pt x="1165526" y="701643"/>
                </a:lnTo>
                <a:lnTo>
                  <a:pt x="1188410" y="686214"/>
                </a:lnTo>
                <a:lnTo>
                  <a:pt x="1203839" y="663329"/>
                </a:lnTo>
                <a:lnTo>
                  <a:pt x="1209497" y="635304"/>
                </a:lnTo>
                <a:lnTo>
                  <a:pt x="1209497" y="71996"/>
                </a:lnTo>
                <a:lnTo>
                  <a:pt x="1203839" y="43972"/>
                </a:lnTo>
                <a:lnTo>
                  <a:pt x="1188410" y="21087"/>
                </a:lnTo>
                <a:lnTo>
                  <a:pt x="1165526" y="56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12"/>
          <p:cNvSpPr/>
          <p:nvPr/>
        </p:nvSpPr>
        <p:spPr>
          <a:xfrm>
            <a:off x="6684120" y="6005520"/>
            <a:ext cx="902520" cy="49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120" rIns="0" bIns="0"/>
          <a:lstStyle/>
          <a:p>
            <a:pPr marL="128160" indent="-115920">
              <a:lnSpc>
                <a:spcPts val="1800"/>
              </a:lnSpc>
              <a:spcBef>
                <a:spcPts val="258"/>
              </a:spcBef>
            </a:pPr>
            <a:r>
              <a:rPr lang="es-ES" sz="1600" b="0" strike="noStrike" spc="12">
                <a:solidFill>
                  <a:srgbClr val="58595B"/>
                </a:solidFill>
                <a:latin typeface="Calibri"/>
              </a:rPr>
              <a:t>Política</a:t>
            </a:r>
            <a:r>
              <a:rPr lang="es-ES" sz="1600" b="0" strike="noStrike" spc="-49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600" b="0" strike="noStrike" spc="-9">
                <a:solidFill>
                  <a:srgbClr val="58595B"/>
                </a:solidFill>
                <a:latin typeface="Calibri"/>
              </a:rPr>
              <a:t>de  </a:t>
            </a:r>
            <a:r>
              <a:rPr lang="es-ES" sz="1600" b="0" strike="noStrike" spc="4">
                <a:solidFill>
                  <a:srgbClr val="58595B"/>
                </a:solidFill>
                <a:latin typeface="Calibri"/>
              </a:rPr>
              <a:t>qualitat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287" name="CustomShape 13"/>
          <p:cNvSpPr/>
          <p:nvPr/>
        </p:nvSpPr>
        <p:spPr>
          <a:xfrm>
            <a:off x="2136600" y="5619960"/>
            <a:ext cx="1692000" cy="957240"/>
          </a:xfrm>
          <a:custGeom>
            <a:avLst/>
            <a:gdLst/>
            <a:ahLst/>
            <a:cxnLst/>
            <a:rect l="l" t="t" r="r" b="b"/>
            <a:pathLst>
              <a:path w="1692275" h="957579">
                <a:moveTo>
                  <a:pt x="1620114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885393"/>
                </a:lnTo>
                <a:lnTo>
                  <a:pt x="5657" y="913418"/>
                </a:lnTo>
                <a:lnTo>
                  <a:pt x="21087" y="936303"/>
                </a:lnTo>
                <a:lnTo>
                  <a:pt x="43972" y="951732"/>
                </a:lnTo>
                <a:lnTo>
                  <a:pt x="71996" y="957390"/>
                </a:lnTo>
                <a:lnTo>
                  <a:pt x="1620114" y="957390"/>
                </a:lnTo>
                <a:lnTo>
                  <a:pt x="1648138" y="951732"/>
                </a:lnTo>
                <a:lnTo>
                  <a:pt x="1671022" y="936303"/>
                </a:lnTo>
                <a:lnTo>
                  <a:pt x="1686452" y="913418"/>
                </a:lnTo>
                <a:lnTo>
                  <a:pt x="1692109" y="885393"/>
                </a:lnTo>
                <a:lnTo>
                  <a:pt x="1692109" y="71996"/>
                </a:lnTo>
                <a:lnTo>
                  <a:pt x="1686452" y="43972"/>
                </a:lnTo>
                <a:lnTo>
                  <a:pt x="1671022" y="21087"/>
                </a:lnTo>
                <a:lnTo>
                  <a:pt x="1648138" y="56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14"/>
          <p:cNvSpPr/>
          <p:nvPr/>
        </p:nvSpPr>
        <p:spPr>
          <a:xfrm>
            <a:off x="2259000" y="5683680"/>
            <a:ext cx="1447560" cy="71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120" rIns="0" bIns="0"/>
          <a:lstStyle/>
          <a:p>
            <a:pPr marL="12600" indent="-360" algn="ctr">
              <a:lnSpc>
                <a:spcPts val="1800"/>
              </a:lnSpc>
              <a:spcBef>
                <a:spcPts val="258"/>
              </a:spcBef>
            </a:pPr>
            <a:r>
              <a:rPr lang="es-ES" sz="1600" b="0" strike="noStrike" spc="-4">
                <a:solidFill>
                  <a:srgbClr val="58595B"/>
                </a:solidFill>
                <a:latin typeface="Calibri"/>
              </a:rPr>
              <a:t>Model </a:t>
            </a:r>
            <a:r>
              <a:rPr lang="es-ES" sz="1600" b="0" strike="noStrike" spc="-9">
                <a:solidFill>
                  <a:srgbClr val="58595B"/>
                </a:solidFill>
                <a:latin typeface="Calibri"/>
              </a:rPr>
              <a:t>de  </a:t>
            </a:r>
            <a:r>
              <a:rPr lang="es-ES" sz="1600" b="0" strike="noStrike" spc="-4">
                <a:solidFill>
                  <a:srgbClr val="58595B"/>
                </a:solidFill>
                <a:latin typeface="Calibri"/>
              </a:rPr>
              <a:t>d</a:t>
            </a:r>
            <a:r>
              <a:rPr lang="es-ES" sz="1600" b="0" strike="noStrike" spc="-12">
                <a:solidFill>
                  <a:srgbClr val="58595B"/>
                </a:solidFill>
                <a:latin typeface="Calibri"/>
              </a:rPr>
              <a:t>e</a:t>
            </a:r>
            <a:r>
              <a:rPr lang="es-ES" sz="1600" b="0" strike="noStrike" spc="24">
                <a:solidFill>
                  <a:srgbClr val="58595B"/>
                </a:solidFill>
                <a:latin typeface="Calibri"/>
              </a:rPr>
              <a:t>sc</a:t>
            </a:r>
            <a:r>
              <a:rPr lang="es-ES" sz="1600" b="0" strike="noStrike" spc="-12">
                <a:solidFill>
                  <a:srgbClr val="58595B"/>
                </a:solidFill>
                <a:latin typeface="Calibri"/>
              </a:rPr>
              <a:t>e</a:t>
            </a:r>
            <a:r>
              <a:rPr lang="es-ES" sz="1600" b="0" strike="noStrike" spc="4">
                <a:solidFill>
                  <a:srgbClr val="58595B"/>
                </a:solidFill>
                <a:latin typeface="Calibri"/>
              </a:rPr>
              <a:t>n</a:t>
            </a:r>
            <a:r>
              <a:rPr lang="es-ES" sz="1600" b="0" strike="noStrike" spc="18">
                <a:solidFill>
                  <a:srgbClr val="58595B"/>
                </a:solidFill>
                <a:latin typeface="Calibri"/>
              </a:rPr>
              <a:t>t</a:t>
            </a:r>
            <a:r>
              <a:rPr lang="es-ES" sz="1600" b="0" strike="noStrike" spc="-9">
                <a:solidFill>
                  <a:srgbClr val="58595B"/>
                </a:solidFill>
                <a:latin typeface="Calibri"/>
              </a:rPr>
              <a:t>r</a:t>
            </a:r>
            <a:r>
              <a:rPr lang="es-ES" sz="1600" b="0" strike="noStrike" spc="-12">
                <a:solidFill>
                  <a:srgbClr val="58595B"/>
                </a:solidFill>
                <a:latin typeface="Calibri"/>
              </a:rPr>
              <a:t>a</a:t>
            </a:r>
            <a:r>
              <a:rPr lang="es-ES" sz="1600" b="0" strike="noStrike" spc="12">
                <a:solidFill>
                  <a:srgbClr val="58595B"/>
                </a:solidFill>
                <a:latin typeface="Calibri"/>
              </a:rPr>
              <a:t>l</a:t>
            </a:r>
            <a:r>
              <a:rPr lang="es-ES" sz="1600" b="0" strike="noStrike" spc="29">
                <a:solidFill>
                  <a:srgbClr val="58595B"/>
                </a:solidFill>
                <a:latin typeface="Calibri"/>
              </a:rPr>
              <a:t>i</a:t>
            </a:r>
            <a:r>
              <a:rPr lang="es-ES" sz="1600" b="0" strike="noStrike" spc="18">
                <a:solidFill>
                  <a:srgbClr val="58595B"/>
                </a:solidFill>
                <a:latin typeface="Calibri"/>
              </a:rPr>
              <a:t>t</a:t>
            </a:r>
            <a:r>
              <a:rPr lang="es-ES" sz="1600" b="0" strike="noStrike" spc="38">
                <a:solidFill>
                  <a:srgbClr val="58595B"/>
                </a:solidFill>
                <a:latin typeface="Calibri"/>
              </a:rPr>
              <a:t>z</a:t>
            </a:r>
            <a:r>
              <a:rPr lang="es-ES" sz="1600" b="0" strike="noStrike" spc="-12">
                <a:solidFill>
                  <a:srgbClr val="58595B"/>
                </a:solidFill>
                <a:latin typeface="Calibri"/>
              </a:rPr>
              <a:t>a</a:t>
            </a:r>
            <a:r>
              <a:rPr lang="es-ES" sz="1600" b="0" strike="noStrike" spc="24">
                <a:solidFill>
                  <a:srgbClr val="58595B"/>
                </a:solidFill>
                <a:latin typeface="Calibri"/>
              </a:rPr>
              <a:t>c</a:t>
            </a:r>
            <a:r>
              <a:rPr lang="es-ES" sz="1600" b="0" strike="noStrike" spc="29">
                <a:solidFill>
                  <a:srgbClr val="58595B"/>
                </a:solidFill>
                <a:latin typeface="Calibri"/>
              </a:rPr>
              <a:t>i</a:t>
            </a:r>
            <a:r>
              <a:rPr lang="es-ES" sz="1600" b="0" strike="noStrike" spc="-1">
                <a:solidFill>
                  <a:srgbClr val="58595B"/>
                </a:solidFill>
                <a:latin typeface="Calibri"/>
              </a:rPr>
              <a:t>ó  </a:t>
            </a:r>
            <a:r>
              <a:rPr lang="es-ES" sz="1600" b="0" strike="noStrike" spc="-9">
                <a:solidFill>
                  <a:srgbClr val="58595B"/>
                </a:solidFill>
                <a:latin typeface="Calibri"/>
              </a:rPr>
              <a:t>de </a:t>
            </a:r>
            <a:r>
              <a:rPr lang="es-ES" sz="1600" b="0" strike="noStrike" spc="-1">
                <a:solidFill>
                  <a:srgbClr val="58595B"/>
                </a:solidFill>
                <a:latin typeface="Calibri"/>
              </a:rPr>
              <a:t>la</a:t>
            </a:r>
            <a:r>
              <a:rPr lang="es-ES" sz="1600" b="0" strike="noStrike" spc="38">
                <a:solidFill>
                  <a:srgbClr val="58595B"/>
                </a:solidFill>
                <a:latin typeface="Calibri"/>
              </a:rPr>
              <a:t> </a:t>
            </a:r>
            <a:r>
              <a:rPr lang="es-ES" sz="1600" b="0" strike="noStrike" spc="18">
                <a:solidFill>
                  <a:srgbClr val="58595B"/>
                </a:solidFill>
                <a:latin typeface="Calibri"/>
              </a:rPr>
              <a:t>gestió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289" name="CustomShape 15"/>
          <p:cNvSpPr/>
          <p:nvPr/>
        </p:nvSpPr>
        <p:spPr>
          <a:xfrm>
            <a:off x="1910160" y="4108680"/>
            <a:ext cx="1512360" cy="957240"/>
          </a:xfrm>
          <a:custGeom>
            <a:avLst/>
            <a:gdLst/>
            <a:ahLst/>
            <a:cxnLst/>
            <a:rect l="l" t="t" r="r" b="b"/>
            <a:pathLst>
              <a:path w="1512570" h="957579">
                <a:moveTo>
                  <a:pt x="1440002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885393"/>
                </a:lnTo>
                <a:lnTo>
                  <a:pt x="5657" y="913417"/>
                </a:lnTo>
                <a:lnTo>
                  <a:pt x="21087" y="936302"/>
                </a:lnTo>
                <a:lnTo>
                  <a:pt x="43972" y="951731"/>
                </a:lnTo>
                <a:lnTo>
                  <a:pt x="71996" y="957389"/>
                </a:lnTo>
                <a:lnTo>
                  <a:pt x="1440002" y="957389"/>
                </a:lnTo>
                <a:lnTo>
                  <a:pt x="1468026" y="951731"/>
                </a:lnTo>
                <a:lnTo>
                  <a:pt x="1490911" y="936302"/>
                </a:lnTo>
                <a:lnTo>
                  <a:pt x="1506340" y="913417"/>
                </a:lnTo>
                <a:lnTo>
                  <a:pt x="1511998" y="885393"/>
                </a:lnTo>
                <a:lnTo>
                  <a:pt x="1511998" y="71996"/>
                </a:lnTo>
                <a:lnTo>
                  <a:pt x="1506340" y="43972"/>
                </a:lnTo>
                <a:lnTo>
                  <a:pt x="1490911" y="21087"/>
                </a:lnTo>
                <a:lnTo>
                  <a:pt x="1468026" y="56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16"/>
          <p:cNvSpPr/>
          <p:nvPr/>
        </p:nvSpPr>
        <p:spPr>
          <a:xfrm>
            <a:off x="2072520" y="4172040"/>
            <a:ext cx="1186920" cy="94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120" rIns="0" bIns="0"/>
          <a:lstStyle/>
          <a:p>
            <a:pPr marL="12240" algn="ctr">
              <a:lnSpc>
                <a:spcPts val="1800"/>
              </a:lnSpc>
              <a:spcBef>
                <a:spcPts val="261"/>
              </a:spcBef>
            </a:pPr>
            <a:r>
              <a:rPr lang="es-ES" sz="1600" b="0" strike="noStrike" spc="-4">
                <a:solidFill>
                  <a:srgbClr val="58595B"/>
                </a:solidFill>
                <a:latin typeface="Calibri"/>
              </a:rPr>
              <a:t>Model  d</a:t>
            </a:r>
            <a:r>
              <a:rPr lang="es-ES" sz="1600" b="0" strike="noStrike" spc="-72">
                <a:solidFill>
                  <a:srgbClr val="58595B"/>
                </a:solidFill>
                <a:latin typeface="Calibri"/>
              </a:rPr>
              <a:t>’</a:t>
            </a:r>
            <a:r>
              <a:rPr lang="es-ES" sz="1600" b="0" strike="noStrike" spc="29">
                <a:solidFill>
                  <a:srgbClr val="58595B"/>
                </a:solidFill>
                <a:latin typeface="Calibri"/>
              </a:rPr>
              <a:t>i</a:t>
            </a:r>
            <a:r>
              <a:rPr lang="es-ES" sz="1600" b="0" strike="noStrike" spc="4">
                <a:solidFill>
                  <a:srgbClr val="58595B"/>
                </a:solidFill>
                <a:latin typeface="Calibri"/>
              </a:rPr>
              <a:t>n</a:t>
            </a:r>
            <a:r>
              <a:rPr lang="es-ES" sz="1600" b="0" strike="noStrike" spc="24">
                <a:solidFill>
                  <a:srgbClr val="58595B"/>
                </a:solidFill>
                <a:latin typeface="Calibri"/>
              </a:rPr>
              <a:t>c</a:t>
            </a:r>
            <a:r>
              <a:rPr lang="es-ES" sz="1600" b="0" strike="noStrike" spc="-12">
                <a:solidFill>
                  <a:srgbClr val="58595B"/>
                </a:solidFill>
                <a:latin typeface="Calibri"/>
              </a:rPr>
              <a:t>e</a:t>
            </a:r>
            <a:r>
              <a:rPr lang="es-ES" sz="1600" b="0" strike="noStrike" spc="4">
                <a:solidFill>
                  <a:srgbClr val="58595B"/>
                </a:solidFill>
                <a:latin typeface="Calibri"/>
              </a:rPr>
              <a:t>n</a:t>
            </a:r>
            <a:r>
              <a:rPr lang="es-ES" sz="1600" b="0" strike="noStrike" spc="18">
                <a:solidFill>
                  <a:srgbClr val="58595B"/>
                </a:solidFill>
                <a:latin typeface="Calibri"/>
              </a:rPr>
              <a:t>t</a:t>
            </a:r>
            <a:r>
              <a:rPr lang="es-ES" sz="1600" b="0" strike="noStrike" spc="29">
                <a:solidFill>
                  <a:srgbClr val="58595B"/>
                </a:solidFill>
                <a:latin typeface="Calibri"/>
              </a:rPr>
              <a:t>i</a:t>
            </a:r>
            <a:r>
              <a:rPr lang="es-ES" sz="1600" b="0" strike="noStrike" spc="12">
                <a:solidFill>
                  <a:srgbClr val="58595B"/>
                </a:solidFill>
                <a:latin typeface="Calibri"/>
              </a:rPr>
              <a:t>v</a:t>
            </a:r>
            <a:r>
              <a:rPr lang="es-ES" sz="1600" b="0" strike="noStrike" spc="-12">
                <a:solidFill>
                  <a:srgbClr val="58595B"/>
                </a:solidFill>
                <a:latin typeface="Calibri"/>
              </a:rPr>
              <a:t>a</a:t>
            </a:r>
            <a:r>
              <a:rPr lang="es-ES" sz="1600" b="0" strike="noStrike" spc="24">
                <a:solidFill>
                  <a:srgbClr val="58595B"/>
                </a:solidFill>
                <a:latin typeface="Calibri"/>
              </a:rPr>
              <a:t>c</a:t>
            </a:r>
            <a:r>
              <a:rPr lang="es-ES" sz="1600" b="0" strike="noStrike" spc="29">
                <a:solidFill>
                  <a:srgbClr val="58595B"/>
                </a:solidFill>
                <a:latin typeface="Calibri"/>
              </a:rPr>
              <a:t>i</a:t>
            </a:r>
            <a:r>
              <a:rPr lang="es-ES" sz="1600" b="0" strike="noStrike" spc="-1">
                <a:solidFill>
                  <a:srgbClr val="58595B"/>
                </a:solidFill>
                <a:latin typeface="Calibri"/>
              </a:rPr>
              <a:t>ó  </a:t>
            </a:r>
            <a:r>
              <a:rPr lang="es-ES" sz="1600" b="0" strike="noStrike" spc="4">
                <a:solidFill>
                  <a:srgbClr val="58595B"/>
                </a:solidFill>
                <a:latin typeface="Calibri"/>
              </a:rPr>
              <a:t>professional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291" name="CustomShape 17"/>
          <p:cNvSpPr/>
          <p:nvPr/>
        </p:nvSpPr>
        <p:spPr>
          <a:xfrm>
            <a:off x="1904760" y="2932920"/>
            <a:ext cx="1189800" cy="26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120" rIns="0" bIns="0"/>
          <a:lstStyle/>
          <a:p>
            <a:pPr marL="12600" indent="141120">
              <a:lnSpc>
                <a:spcPts val="1800"/>
              </a:lnSpc>
              <a:spcBef>
                <a:spcPts val="261"/>
              </a:spcBef>
            </a:pPr>
            <a:r>
              <a:rPr lang="es-ES" sz="1600" b="0" strike="noStrike" spc="29">
                <a:solidFill>
                  <a:srgbClr val="58595B"/>
                </a:solidFill>
                <a:latin typeface="Calibri"/>
              </a:rPr>
              <a:t>Innovació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292" name="CustomShape 18"/>
          <p:cNvSpPr/>
          <p:nvPr/>
        </p:nvSpPr>
        <p:spPr>
          <a:xfrm>
            <a:off x="4577040" y="6831360"/>
            <a:ext cx="1412640" cy="491040"/>
          </a:xfrm>
          <a:custGeom>
            <a:avLst/>
            <a:gdLst/>
            <a:ahLst/>
            <a:cxnLst/>
            <a:rect l="l" t="t" r="r" b="b"/>
            <a:pathLst>
              <a:path w="1412875" h="491490">
                <a:moveTo>
                  <a:pt x="1340702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419403"/>
                </a:lnTo>
                <a:lnTo>
                  <a:pt x="5657" y="447428"/>
                </a:lnTo>
                <a:lnTo>
                  <a:pt x="21087" y="470313"/>
                </a:lnTo>
                <a:lnTo>
                  <a:pt x="43972" y="485742"/>
                </a:lnTo>
                <a:lnTo>
                  <a:pt x="71996" y="491399"/>
                </a:lnTo>
                <a:lnTo>
                  <a:pt x="1340702" y="491399"/>
                </a:lnTo>
                <a:lnTo>
                  <a:pt x="1368725" y="485742"/>
                </a:lnTo>
                <a:lnTo>
                  <a:pt x="1391610" y="470313"/>
                </a:lnTo>
                <a:lnTo>
                  <a:pt x="1407039" y="447428"/>
                </a:lnTo>
                <a:lnTo>
                  <a:pt x="1412697" y="419403"/>
                </a:lnTo>
                <a:lnTo>
                  <a:pt x="1412697" y="71996"/>
                </a:lnTo>
                <a:lnTo>
                  <a:pt x="1407039" y="43971"/>
                </a:lnTo>
                <a:lnTo>
                  <a:pt x="1391610" y="21086"/>
                </a:lnTo>
                <a:lnTo>
                  <a:pt x="1368725" y="56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19"/>
          <p:cNvSpPr/>
          <p:nvPr/>
        </p:nvSpPr>
        <p:spPr>
          <a:xfrm>
            <a:off x="4712760" y="6895080"/>
            <a:ext cx="1141200" cy="25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1600" b="0" strike="noStrike" spc="63">
                <a:solidFill>
                  <a:srgbClr val="58595B"/>
                </a:solidFill>
                <a:latin typeface="Calibri"/>
              </a:rPr>
              <a:t>A</a:t>
            </a:r>
            <a:r>
              <a:rPr lang="es-ES" sz="1600" b="0" strike="noStrike" spc="24">
                <a:solidFill>
                  <a:srgbClr val="58595B"/>
                </a:solidFill>
                <a:latin typeface="Calibri"/>
              </a:rPr>
              <a:t>cc</a:t>
            </a:r>
            <a:r>
              <a:rPr lang="es-ES" sz="1600" b="0" strike="noStrike" spc="-12">
                <a:solidFill>
                  <a:srgbClr val="58595B"/>
                </a:solidFill>
                <a:latin typeface="Calibri"/>
              </a:rPr>
              <a:t>e</a:t>
            </a:r>
            <a:r>
              <a:rPr lang="es-ES" sz="1600" b="0" strike="noStrike" spc="24">
                <a:solidFill>
                  <a:srgbClr val="58595B"/>
                </a:solidFill>
                <a:latin typeface="Calibri"/>
              </a:rPr>
              <a:t>ss</a:t>
            </a:r>
            <a:r>
              <a:rPr lang="es-ES" sz="1600" b="0" strike="noStrike" spc="29">
                <a:solidFill>
                  <a:srgbClr val="58595B"/>
                </a:solidFill>
                <a:latin typeface="Calibri"/>
              </a:rPr>
              <a:t>i</a:t>
            </a:r>
            <a:r>
              <a:rPr lang="es-ES" sz="1600" b="0" strike="noStrike" spc="-12">
                <a:solidFill>
                  <a:srgbClr val="58595B"/>
                </a:solidFill>
                <a:latin typeface="Calibri"/>
              </a:rPr>
              <a:t>b</a:t>
            </a:r>
            <a:r>
              <a:rPr lang="es-ES" sz="1600" b="0" strike="noStrike" spc="29">
                <a:solidFill>
                  <a:srgbClr val="58595B"/>
                </a:solidFill>
                <a:latin typeface="Calibri"/>
              </a:rPr>
              <a:t>i</a:t>
            </a:r>
            <a:r>
              <a:rPr lang="es-ES" sz="1600" b="0" strike="noStrike" spc="12">
                <a:solidFill>
                  <a:srgbClr val="58595B"/>
                </a:solidFill>
                <a:latin typeface="Calibri"/>
              </a:rPr>
              <a:t>l</a:t>
            </a:r>
            <a:r>
              <a:rPr lang="es-ES" sz="1600" b="0" strike="noStrike" spc="29">
                <a:solidFill>
                  <a:srgbClr val="58595B"/>
                </a:solidFill>
                <a:latin typeface="Calibri"/>
              </a:rPr>
              <a:t>i</a:t>
            </a:r>
            <a:r>
              <a:rPr lang="es-ES" sz="1600" b="0" strike="noStrike" spc="32">
                <a:solidFill>
                  <a:srgbClr val="58595B"/>
                </a:solidFill>
                <a:latin typeface="Calibri"/>
              </a:rPr>
              <a:t>t</a:t>
            </a:r>
            <a:r>
              <a:rPr lang="es-ES" sz="1600" b="0" strike="noStrike" spc="-24">
                <a:solidFill>
                  <a:srgbClr val="58595B"/>
                </a:solidFill>
                <a:latin typeface="Calibri"/>
              </a:rPr>
              <a:t>a</a:t>
            </a:r>
            <a:r>
              <a:rPr lang="es-ES" sz="1600" b="0" strike="noStrike" spc="18">
                <a:solidFill>
                  <a:srgbClr val="58595B"/>
                </a:solidFill>
                <a:latin typeface="Calibri"/>
              </a:rPr>
              <a:t>t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294" name="TextShape 20"/>
          <p:cNvSpPr txBox="1"/>
          <p:nvPr/>
        </p:nvSpPr>
        <p:spPr>
          <a:xfrm>
            <a:off x="9921240" y="7197120"/>
            <a:ext cx="351360" cy="4386960"/>
          </a:xfrm>
          <a:prstGeom prst="rect">
            <a:avLst/>
          </a:prstGeom>
          <a:noFill/>
          <a:ln>
            <a:noFill/>
          </a:ln>
        </p:spPr>
        <p:txBody>
          <a:bodyPr lIns="0" tIns="720" rIns="0" bIns="0"/>
          <a:lstStyle/>
          <a:p>
            <a:pPr marL="108720">
              <a:lnSpc>
                <a:spcPct val="100000"/>
              </a:lnSpc>
              <a:spcBef>
                <a:spcPts val="6"/>
              </a:spcBef>
            </a:pPr>
            <a:fld id="{696E7E00-7F1F-4466-8486-04729D54F422}" type="slidenum">
              <a:rPr lang="es-ES" sz="1000" b="0" strike="noStrike" spc="-1" smtClean="0">
                <a:solidFill>
                  <a:srgbClr val="231F20"/>
                </a:solidFill>
                <a:latin typeface="Calibri"/>
              </a:rPr>
              <a:t>7</a:t>
            </a:fld>
            <a:r>
              <a:rPr lang="es-ES" sz="1000" b="0" strike="noStrike" spc="-29" dirty="0" smtClean="0">
                <a:solidFill>
                  <a:srgbClr val="231F20"/>
                </a:solidFill>
                <a:latin typeface="Calibri"/>
              </a:rPr>
              <a:t>/</a:t>
            </a:r>
            <a:r>
              <a:rPr lang="es-ES" sz="1000" b="0" strike="noStrike" spc="-49" dirty="0" smtClean="0">
                <a:solidFill>
                  <a:srgbClr val="231F20"/>
                </a:solidFill>
                <a:latin typeface="Calibri"/>
              </a:rPr>
              <a:t>20</a:t>
            </a:r>
            <a:endParaRPr lang="es-ES" sz="1000" b="0" strike="noStrike" spc="-1" dirty="0">
              <a:latin typeface="Times New Roman"/>
            </a:endParaRPr>
          </a:p>
        </p:txBody>
      </p:sp>
      <p:sp>
        <p:nvSpPr>
          <p:cNvPr id="295" name="CustomShape 21"/>
          <p:cNvSpPr/>
          <p:nvPr/>
        </p:nvSpPr>
        <p:spPr>
          <a:xfrm>
            <a:off x="4417200" y="4516920"/>
            <a:ext cx="1791720" cy="37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2400" b="1" strike="noStrike" spc="49">
                <a:solidFill>
                  <a:srgbClr val="839AC7"/>
                </a:solidFill>
                <a:latin typeface="Calibri"/>
              </a:rPr>
              <a:t>Professionals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296" name="CustomShape 22"/>
          <p:cNvSpPr/>
          <p:nvPr/>
        </p:nvSpPr>
        <p:spPr>
          <a:xfrm>
            <a:off x="4577040" y="4053600"/>
            <a:ext cx="1472040" cy="37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2400" b="1" strike="noStrike" spc="63">
                <a:solidFill>
                  <a:srgbClr val="D24269"/>
                </a:solidFill>
                <a:latin typeface="Calibri"/>
              </a:rPr>
              <a:t>Ciutadania</a:t>
            </a:r>
            <a:endParaRPr lang="es-E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546120" y="482760"/>
            <a:ext cx="5013720" cy="12754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111" dirty="0">
                <a:solidFill>
                  <a:srgbClr val="FFFFFF"/>
                </a:solidFill>
                <a:latin typeface="Calibri"/>
              </a:rPr>
              <a:t>RSC: </a:t>
            </a:r>
            <a:r>
              <a:rPr lang="ca-ES" sz="2400" b="1" strike="noStrike" spc="123" dirty="0">
                <a:solidFill>
                  <a:srgbClr val="FFFFFF"/>
                </a:solidFill>
                <a:latin typeface="Calibri"/>
              </a:rPr>
              <a:t>BSA </a:t>
            </a:r>
            <a:r>
              <a:rPr lang="ca-ES" sz="1800" b="1" strike="noStrike" spc="72" dirty="0">
                <a:solidFill>
                  <a:srgbClr val="FFFFFF"/>
                </a:solidFill>
                <a:latin typeface="Calibri"/>
              </a:rPr>
              <a:t>ES </a:t>
            </a:r>
            <a:r>
              <a:rPr lang="ca-ES" sz="1800" b="1" strike="noStrike" spc="83" dirty="0">
                <a:solidFill>
                  <a:srgbClr val="FFFFFF"/>
                </a:solidFill>
                <a:latin typeface="Calibri"/>
              </a:rPr>
              <a:t>COMPROMET </a:t>
            </a:r>
            <a:r>
              <a:rPr lang="ca-ES" sz="1800" b="1" strike="noStrike" spc="72" dirty="0">
                <a:solidFill>
                  <a:srgbClr val="FFFFFF"/>
                </a:solidFill>
                <a:latin typeface="Calibri"/>
              </a:rPr>
              <a:t>AMB </a:t>
            </a:r>
            <a:r>
              <a:rPr lang="ca-ES" sz="1800" b="1" strike="noStrike" spc="143" dirty="0">
                <a:solidFill>
                  <a:srgbClr val="FFFFFF"/>
                </a:solidFill>
                <a:latin typeface="Calibri"/>
              </a:rPr>
              <a:t>LA</a:t>
            </a:r>
            <a:r>
              <a:rPr lang="ca-ES" sz="1800" b="1" strike="noStrike" spc="-117" dirty="0">
                <a:solidFill>
                  <a:srgbClr val="FFFFFF"/>
                </a:solidFill>
                <a:latin typeface="Calibri"/>
              </a:rPr>
              <a:t> </a:t>
            </a:r>
            <a:r>
              <a:rPr lang="ca-ES" sz="1800" b="1" strike="noStrike" spc="83" dirty="0">
                <a:solidFill>
                  <a:srgbClr val="FFFFFF"/>
                </a:solidFill>
                <a:latin typeface="Calibri"/>
              </a:rPr>
              <a:t>SOCIETAT</a:t>
            </a:r>
            <a:endParaRPr lang="ca-E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432000" y="1062000"/>
            <a:ext cx="982800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3"/>
          <p:cNvSpPr/>
          <p:nvPr/>
        </p:nvSpPr>
        <p:spPr>
          <a:xfrm>
            <a:off x="9544680" y="548280"/>
            <a:ext cx="612360" cy="372960"/>
          </a:xfrm>
          <a:custGeom>
            <a:avLst/>
            <a:gdLst/>
            <a:ahLst/>
            <a:cxnLst/>
            <a:rect l="l" t="t" r="r" b="b"/>
            <a:pathLst>
              <a:path w="612775" h="373380">
                <a:moveTo>
                  <a:pt x="252957" y="139700"/>
                </a:moveTo>
                <a:lnTo>
                  <a:pt x="220119" y="139700"/>
                </a:lnTo>
                <a:lnTo>
                  <a:pt x="221277" y="140970"/>
                </a:lnTo>
                <a:lnTo>
                  <a:pt x="222050" y="142239"/>
                </a:lnTo>
                <a:lnTo>
                  <a:pt x="228374" y="165100"/>
                </a:lnTo>
                <a:lnTo>
                  <a:pt x="234133" y="186689"/>
                </a:lnTo>
                <a:lnTo>
                  <a:pt x="238935" y="209550"/>
                </a:lnTo>
                <a:lnTo>
                  <a:pt x="242095" y="233679"/>
                </a:lnTo>
                <a:lnTo>
                  <a:pt x="242074" y="260350"/>
                </a:lnTo>
                <a:lnTo>
                  <a:pt x="228969" y="300989"/>
                </a:lnTo>
                <a:lnTo>
                  <a:pt x="200199" y="330200"/>
                </a:lnTo>
                <a:lnTo>
                  <a:pt x="178382" y="339089"/>
                </a:lnTo>
                <a:lnTo>
                  <a:pt x="176021" y="339089"/>
                </a:lnTo>
                <a:lnTo>
                  <a:pt x="175480" y="342900"/>
                </a:lnTo>
                <a:lnTo>
                  <a:pt x="176782" y="345439"/>
                </a:lnTo>
                <a:lnTo>
                  <a:pt x="177621" y="346709"/>
                </a:lnTo>
                <a:lnTo>
                  <a:pt x="177814" y="349250"/>
                </a:lnTo>
                <a:lnTo>
                  <a:pt x="178754" y="349250"/>
                </a:lnTo>
                <a:lnTo>
                  <a:pt x="181661" y="351789"/>
                </a:lnTo>
                <a:lnTo>
                  <a:pt x="183749" y="354329"/>
                </a:lnTo>
                <a:lnTo>
                  <a:pt x="185220" y="359409"/>
                </a:lnTo>
                <a:lnTo>
                  <a:pt x="184953" y="359409"/>
                </a:lnTo>
                <a:lnTo>
                  <a:pt x="186695" y="360679"/>
                </a:lnTo>
                <a:lnTo>
                  <a:pt x="187183" y="361950"/>
                </a:lnTo>
                <a:lnTo>
                  <a:pt x="188181" y="367029"/>
                </a:lnTo>
                <a:lnTo>
                  <a:pt x="189356" y="370839"/>
                </a:lnTo>
                <a:lnTo>
                  <a:pt x="193868" y="373379"/>
                </a:lnTo>
                <a:lnTo>
                  <a:pt x="198706" y="373379"/>
                </a:lnTo>
                <a:lnTo>
                  <a:pt x="236608" y="353059"/>
                </a:lnTo>
                <a:lnTo>
                  <a:pt x="273423" y="300989"/>
                </a:lnTo>
                <a:lnTo>
                  <a:pt x="279632" y="274320"/>
                </a:lnTo>
                <a:lnTo>
                  <a:pt x="278647" y="241300"/>
                </a:lnTo>
                <a:lnTo>
                  <a:pt x="281371" y="240029"/>
                </a:lnTo>
                <a:lnTo>
                  <a:pt x="283429" y="238759"/>
                </a:lnTo>
                <a:lnTo>
                  <a:pt x="295517" y="238759"/>
                </a:lnTo>
                <a:lnTo>
                  <a:pt x="299416" y="232409"/>
                </a:lnTo>
                <a:lnTo>
                  <a:pt x="304710" y="228600"/>
                </a:lnTo>
                <a:lnTo>
                  <a:pt x="311038" y="223520"/>
                </a:lnTo>
                <a:lnTo>
                  <a:pt x="318039" y="219709"/>
                </a:lnTo>
                <a:lnTo>
                  <a:pt x="346080" y="207009"/>
                </a:lnTo>
                <a:lnTo>
                  <a:pt x="356533" y="201929"/>
                </a:lnTo>
                <a:lnTo>
                  <a:pt x="272065" y="201929"/>
                </a:lnTo>
                <a:lnTo>
                  <a:pt x="268570" y="189229"/>
                </a:lnTo>
                <a:lnTo>
                  <a:pt x="264785" y="175259"/>
                </a:lnTo>
                <a:lnTo>
                  <a:pt x="260789" y="162559"/>
                </a:lnTo>
                <a:lnTo>
                  <a:pt x="253290" y="140970"/>
                </a:lnTo>
                <a:lnTo>
                  <a:pt x="252957" y="139700"/>
                </a:lnTo>
                <a:close/>
                <a:moveTo>
                  <a:pt x="182601" y="358139"/>
                </a:moveTo>
                <a:lnTo>
                  <a:pt x="182466" y="359409"/>
                </a:lnTo>
                <a:lnTo>
                  <a:pt x="185220" y="359409"/>
                </a:lnTo>
                <a:lnTo>
                  <a:pt x="182601" y="358139"/>
                </a:lnTo>
                <a:close/>
                <a:moveTo>
                  <a:pt x="160546" y="158750"/>
                </a:moveTo>
                <a:lnTo>
                  <a:pt x="108694" y="158750"/>
                </a:lnTo>
                <a:lnTo>
                  <a:pt x="125399" y="161289"/>
                </a:lnTo>
                <a:lnTo>
                  <a:pt x="139267" y="165100"/>
                </a:lnTo>
                <a:lnTo>
                  <a:pt x="139900" y="166370"/>
                </a:lnTo>
                <a:lnTo>
                  <a:pt x="141684" y="167639"/>
                </a:lnTo>
                <a:lnTo>
                  <a:pt x="144089" y="171450"/>
                </a:lnTo>
                <a:lnTo>
                  <a:pt x="146048" y="176529"/>
                </a:lnTo>
                <a:lnTo>
                  <a:pt x="147175" y="180339"/>
                </a:lnTo>
                <a:lnTo>
                  <a:pt x="148568" y="195579"/>
                </a:lnTo>
                <a:lnTo>
                  <a:pt x="144884" y="208279"/>
                </a:lnTo>
                <a:lnTo>
                  <a:pt x="137859" y="219709"/>
                </a:lnTo>
                <a:lnTo>
                  <a:pt x="129229" y="228600"/>
                </a:lnTo>
                <a:lnTo>
                  <a:pt x="126402" y="233679"/>
                </a:lnTo>
                <a:lnTo>
                  <a:pt x="122953" y="238759"/>
                </a:lnTo>
                <a:lnTo>
                  <a:pt x="115229" y="246379"/>
                </a:lnTo>
                <a:lnTo>
                  <a:pt x="111333" y="247650"/>
                </a:lnTo>
                <a:lnTo>
                  <a:pt x="107714" y="252729"/>
                </a:lnTo>
                <a:lnTo>
                  <a:pt x="103790" y="252729"/>
                </a:lnTo>
                <a:lnTo>
                  <a:pt x="99329" y="255270"/>
                </a:lnTo>
                <a:lnTo>
                  <a:pt x="97765" y="257809"/>
                </a:lnTo>
                <a:lnTo>
                  <a:pt x="91454" y="262889"/>
                </a:lnTo>
                <a:lnTo>
                  <a:pt x="86492" y="267970"/>
                </a:lnTo>
                <a:lnTo>
                  <a:pt x="82798" y="273050"/>
                </a:lnTo>
                <a:lnTo>
                  <a:pt x="80295" y="279400"/>
                </a:lnTo>
                <a:lnTo>
                  <a:pt x="76271" y="284479"/>
                </a:lnTo>
                <a:lnTo>
                  <a:pt x="78551" y="293370"/>
                </a:lnTo>
                <a:lnTo>
                  <a:pt x="83159" y="297179"/>
                </a:lnTo>
                <a:lnTo>
                  <a:pt x="84912" y="302259"/>
                </a:lnTo>
                <a:lnTo>
                  <a:pt x="89460" y="304800"/>
                </a:lnTo>
                <a:lnTo>
                  <a:pt x="96452" y="313689"/>
                </a:lnTo>
                <a:lnTo>
                  <a:pt x="100673" y="321309"/>
                </a:lnTo>
                <a:lnTo>
                  <a:pt x="112460" y="320039"/>
                </a:lnTo>
                <a:lnTo>
                  <a:pt x="114976" y="320039"/>
                </a:lnTo>
                <a:lnTo>
                  <a:pt x="117151" y="318770"/>
                </a:lnTo>
                <a:lnTo>
                  <a:pt x="152220" y="285750"/>
                </a:lnTo>
                <a:lnTo>
                  <a:pt x="177835" y="238759"/>
                </a:lnTo>
                <a:lnTo>
                  <a:pt x="182348" y="215900"/>
                </a:lnTo>
                <a:lnTo>
                  <a:pt x="181164" y="190500"/>
                </a:lnTo>
                <a:lnTo>
                  <a:pt x="194799" y="172720"/>
                </a:lnTo>
                <a:lnTo>
                  <a:pt x="173188" y="172720"/>
                </a:lnTo>
                <a:lnTo>
                  <a:pt x="170782" y="168909"/>
                </a:lnTo>
                <a:lnTo>
                  <a:pt x="168501" y="166370"/>
                </a:lnTo>
                <a:lnTo>
                  <a:pt x="166087" y="163829"/>
                </a:lnTo>
                <a:lnTo>
                  <a:pt x="160546" y="158750"/>
                </a:lnTo>
                <a:close/>
                <a:moveTo>
                  <a:pt x="39057" y="304800"/>
                </a:moveTo>
                <a:lnTo>
                  <a:pt x="3584" y="304800"/>
                </a:lnTo>
                <a:lnTo>
                  <a:pt x="4976" y="314959"/>
                </a:lnTo>
                <a:lnTo>
                  <a:pt x="8464" y="314959"/>
                </a:lnTo>
                <a:lnTo>
                  <a:pt x="16981" y="316229"/>
                </a:lnTo>
                <a:lnTo>
                  <a:pt x="27699" y="316229"/>
                </a:lnTo>
                <a:lnTo>
                  <a:pt x="37788" y="314959"/>
                </a:lnTo>
                <a:lnTo>
                  <a:pt x="39057" y="304800"/>
                </a:lnTo>
                <a:close/>
                <a:moveTo>
                  <a:pt x="10299" y="53339"/>
                </a:moveTo>
                <a:lnTo>
                  <a:pt x="8009" y="58420"/>
                </a:lnTo>
                <a:lnTo>
                  <a:pt x="5716" y="62229"/>
                </a:lnTo>
                <a:lnTo>
                  <a:pt x="4852" y="67309"/>
                </a:lnTo>
                <a:lnTo>
                  <a:pt x="3514" y="77470"/>
                </a:lnTo>
                <a:lnTo>
                  <a:pt x="2780" y="87629"/>
                </a:lnTo>
                <a:lnTo>
                  <a:pt x="2192" y="99059"/>
                </a:lnTo>
                <a:lnTo>
                  <a:pt x="1293" y="109220"/>
                </a:lnTo>
                <a:lnTo>
                  <a:pt x="120" y="153670"/>
                </a:lnTo>
                <a:lnTo>
                  <a:pt x="0" y="215900"/>
                </a:lnTo>
                <a:lnTo>
                  <a:pt x="524" y="255270"/>
                </a:lnTo>
                <a:lnTo>
                  <a:pt x="1586" y="311150"/>
                </a:lnTo>
                <a:lnTo>
                  <a:pt x="1801" y="313689"/>
                </a:lnTo>
                <a:lnTo>
                  <a:pt x="3471" y="313689"/>
                </a:lnTo>
                <a:lnTo>
                  <a:pt x="3038" y="311150"/>
                </a:lnTo>
                <a:lnTo>
                  <a:pt x="2595" y="307339"/>
                </a:lnTo>
                <a:lnTo>
                  <a:pt x="3584" y="304800"/>
                </a:lnTo>
                <a:lnTo>
                  <a:pt x="39057" y="304800"/>
                </a:lnTo>
                <a:lnTo>
                  <a:pt x="40484" y="293370"/>
                </a:lnTo>
                <a:lnTo>
                  <a:pt x="40258" y="252729"/>
                </a:lnTo>
                <a:lnTo>
                  <a:pt x="40201" y="246379"/>
                </a:lnTo>
                <a:lnTo>
                  <a:pt x="39073" y="196850"/>
                </a:lnTo>
                <a:lnTo>
                  <a:pt x="38956" y="180339"/>
                </a:lnTo>
                <a:lnTo>
                  <a:pt x="38832" y="151129"/>
                </a:lnTo>
                <a:lnTo>
                  <a:pt x="149701" y="151129"/>
                </a:lnTo>
                <a:lnTo>
                  <a:pt x="141744" y="147320"/>
                </a:lnTo>
                <a:lnTo>
                  <a:pt x="130284" y="143509"/>
                </a:lnTo>
                <a:lnTo>
                  <a:pt x="38842" y="143509"/>
                </a:lnTo>
                <a:lnTo>
                  <a:pt x="39749" y="127000"/>
                </a:lnTo>
                <a:lnTo>
                  <a:pt x="41098" y="110489"/>
                </a:lnTo>
                <a:lnTo>
                  <a:pt x="42570" y="95250"/>
                </a:lnTo>
                <a:lnTo>
                  <a:pt x="43847" y="80009"/>
                </a:lnTo>
                <a:lnTo>
                  <a:pt x="48919" y="76200"/>
                </a:lnTo>
                <a:lnTo>
                  <a:pt x="54973" y="73659"/>
                </a:lnTo>
                <a:lnTo>
                  <a:pt x="61729" y="71120"/>
                </a:lnTo>
                <a:lnTo>
                  <a:pt x="69981" y="69850"/>
                </a:lnTo>
                <a:lnTo>
                  <a:pt x="123685" y="69850"/>
                </a:lnTo>
                <a:lnTo>
                  <a:pt x="122234" y="68579"/>
                </a:lnTo>
                <a:lnTo>
                  <a:pt x="114069" y="63500"/>
                </a:lnTo>
                <a:lnTo>
                  <a:pt x="105246" y="58420"/>
                </a:lnTo>
                <a:lnTo>
                  <a:pt x="96020" y="54609"/>
                </a:lnTo>
                <a:lnTo>
                  <a:pt x="12591" y="54609"/>
                </a:lnTo>
                <a:lnTo>
                  <a:pt x="10299" y="53339"/>
                </a:lnTo>
                <a:close/>
                <a:moveTo>
                  <a:pt x="464771" y="167639"/>
                </a:moveTo>
                <a:lnTo>
                  <a:pt x="432335" y="167639"/>
                </a:lnTo>
                <a:lnTo>
                  <a:pt x="438526" y="184150"/>
                </a:lnTo>
                <a:lnTo>
                  <a:pt x="442915" y="196850"/>
                </a:lnTo>
                <a:lnTo>
                  <a:pt x="447767" y="208279"/>
                </a:lnTo>
                <a:lnTo>
                  <a:pt x="453715" y="218439"/>
                </a:lnTo>
                <a:lnTo>
                  <a:pt x="461390" y="227329"/>
                </a:lnTo>
                <a:lnTo>
                  <a:pt x="462115" y="228600"/>
                </a:lnTo>
                <a:lnTo>
                  <a:pt x="464236" y="228600"/>
                </a:lnTo>
                <a:lnTo>
                  <a:pt x="466320" y="231139"/>
                </a:lnTo>
                <a:lnTo>
                  <a:pt x="467722" y="233679"/>
                </a:lnTo>
                <a:lnTo>
                  <a:pt x="471594" y="234950"/>
                </a:lnTo>
                <a:lnTo>
                  <a:pt x="474139" y="236220"/>
                </a:lnTo>
                <a:lnTo>
                  <a:pt x="477143" y="240029"/>
                </a:lnTo>
                <a:lnTo>
                  <a:pt x="480459" y="241300"/>
                </a:lnTo>
                <a:lnTo>
                  <a:pt x="484926" y="242570"/>
                </a:lnTo>
                <a:lnTo>
                  <a:pt x="487943" y="240029"/>
                </a:lnTo>
                <a:lnTo>
                  <a:pt x="488350" y="236220"/>
                </a:lnTo>
                <a:lnTo>
                  <a:pt x="489840" y="233679"/>
                </a:lnTo>
                <a:lnTo>
                  <a:pt x="489749" y="229870"/>
                </a:lnTo>
                <a:lnTo>
                  <a:pt x="486665" y="222250"/>
                </a:lnTo>
                <a:lnTo>
                  <a:pt x="483507" y="215900"/>
                </a:lnTo>
                <a:lnTo>
                  <a:pt x="480478" y="208279"/>
                </a:lnTo>
                <a:lnTo>
                  <a:pt x="477778" y="200659"/>
                </a:lnTo>
                <a:lnTo>
                  <a:pt x="474816" y="194309"/>
                </a:lnTo>
                <a:lnTo>
                  <a:pt x="471507" y="186689"/>
                </a:lnTo>
                <a:lnTo>
                  <a:pt x="468322" y="180339"/>
                </a:lnTo>
                <a:lnTo>
                  <a:pt x="465732" y="171450"/>
                </a:lnTo>
                <a:lnTo>
                  <a:pt x="464771" y="167639"/>
                </a:lnTo>
                <a:close/>
                <a:moveTo>
                  <a:pt x="295517" y="238759"/>
                </a:moveTo>
                <a:lnTo>
                  <a:pt x="287634" y="238759"/>
                </a:lnTo>
                <a:lnTo>
                  <a:pt x="291814" y="241300"/>
                </a:lnTo>
                <a:lnTo>
                  <a:pt x="295517" y="238759"/>
                </a:lnTo>
                <a:close/>
                <a:moveTo>
                  <a:pt x="375817" y="0"/>
                </a:moveTo>
                <a:lnTo>
                  <a:pt x="346322" y="50800"/>
                </a:lnTo>
                <a:lnTo>
                  <a:pt x="321268" y="104139"/>
                </a:lnTo>
                <a:lnTo>
                  <a:pt x="308632" y="130809"/>
                </a:lnTo>
                <a:lnTo>
                  <a:pt x="300046" y="148589"/>
                </a:lnTo>
                <a:lnTo>
                  <a:pt x="291548" y="167639"/>
                </a:lnTo>
                <a:lnTo>
                  <a:pt x="282451" y="185420"/>
                </a:lnTo>
                <a:lnTo>
                  <a:pt x="272065" y="201929"/>
                </a:lnTo>
                <a:lnTo>
                  <a:pt x="356533" y="201929"/>
                </a:lnTo>
                <a:lnTo>
                  <a:pt x="366986" y="196850"/>
                </a:lnTo>
                <a:lnTo>
                  <a:pt x="321384" y="196850"/>
                </a:lnTo>
                <a:lnTo>
                  <a:pt x="337314" y="162559"/>
                </a:lnTo>
                <a:lnTo>
                  <a:pt x="353166" y="127000"/>
                </a:lnTo>
                <a:lnTo>
                  <a:pt x="369267" y="92709"/>
                </a:lnTo>
                <a:lnTo>
                  <a:pt x="385944" y="59689"/>
                </a:lnTo>
                <a:lnTo>
                  <a:pt x="386310" y="58420"/>
                </a:lnTo>
                <a:lnTo>
                  <a:pt x="386573" y="58420"/>
                </a:lnTo>
                <a:lnTo>
                  <a:pt x="386931" y="57150"/>
                </a:lnTo>
                <a:lnTo>
                  <a:pt x="387626" y="55879"/>
                </a:lnTo>
                <a:lnTo>
                  <a:pt x="423381" y="55879"/>
                </a:lnTo>
                <a:lnTo>
                  <a:pt x="417946" y="38100"/>
                </a:lnTo>
                <a:lnTo>
                  <a:pt x="416272" y="31750"/>
                </a:lnTo>
                <a:lnTo>
                  <a:pt x="413875" y="26670"/>
                </a:lnTo>
                <a:lnTo>
                  <a:pt x="409430" y="19050"/>
                </a:lnTo>
                <a:lnTo>
                  <a:pt x="407343" y="19050"/>
                </a:lnTo>
                <a:lnTo>
                  <a:pt x="405528" y="16509"/>
                </a:lnTo>
                <a:lnTo>
                  <a:pt x="401769" y="15239"/>
                </a:lnTo>
                <a:lnTo>
                  <a:pt x="398807" y="11429"/>
                </a:lnTo>
                <a:lnTo>
                  <a:pt x="393907" y="10159"/>
                </a:lnTo>
                <a:lnTo>
                  <a:pt x="392513" y="8889"/>
                </a:lnTo>
                <a:lnTo>
                  <a:pt x="389780" y="7620"/>
                </a:lnTo>
                <a:lnTo>
                  <a:pt x="383797" y="5079"/>
                </a:lnTo>
                <a:lnTo>
                  <a:pt x="380389" y="1270"/>
                </a:lnTo>
                <a:lnTo>
                  <a:pt x="375817" y="0"/>
                </a:lnTo>
                <a:close/>
                <a:moveTo>
                  <a:pt x="423381" y="55879"/>
                </a:moveTo>
                <a:lnTo>
                  <a:pt x="387626" y="55879"/>
                </a:lnTo>
                <a:lnTo>
                  <a:pt x="387910" y="57150"/>
                </a:lnTo>
                <a:lnTo>
                  <a:pt x="426616" y="153670"/>
                </a:lnTo>
                <a:lnTo>
                  <a:pt x="425542" y="153670"/>
                </a:lnTo>
                <a:lnTo>
                  <a:pt x="399713" y="165100"/>
                </a:lnTo>
                <a:lnTo>
                  <a:pt x="374572" y="175259"/>
                </a:lnTo>
                <a:lnTo>
                  <a:pt x="349103" y="186689"/>
                </a:lnTo>
                <a:lnTo>
                  <a:pt x="322434" y="196850"/>
                </a:lnTo>
                <a:lnTo>
                  <a:pt x="366986" y="196850"/>
                </a:lnTo>
                <a:lnTo>
                  <a:pt x="374825" y="193039"/>
                </a:lnTo>
                <a:lnTo>
                  <a:pt x="432335" y="167639"/>
                </a:lnTo>
                <a:lnTo>
                  <a:pt x="464771" y="167639"/>
                </a:lnTo>
                <a:lnTo>
                  <a:pt x="464451" y="166370"/>
                </a:lnTo>
                <a:lnTo>
                  <a:pt x="461807" y="161289"/>
                </a:lnTo>
                <a:lnTo>
                  <a:pt x="460300" y="156209"/>
                </a:lnTo>
                <a:lnTo>
                  <a:pt x="483808" y="146050"/>
                </a:lnTo>
                <a:lnTo>
                  <a:pt x="497604" y="139700"/>
                </a:lnTo>
                <a:lnTo>
                  <a:pt x="454659" y="139700"/>
                </a:lnTo>
                <a:lnTo>
                  <a:pt x="447843" y="120650"/>
                </a:lnTo>
                <a:lnTo>
                  <a:pt x="439993" y="100329"/>
                </a:lnTo>
                <a:lnTo>
                  <a:pt x="432060" y="80009"/>
                </a:lnTo>
                <a:lnTo>
                  <a:pt x="424545" y="59689"/>
                </a:lnTo>
                <a:lnTo>
                  <a:pt x="423381" y="55879"/>
                </a:lnTo>
                <a:close/>
                <a:moveTo>
                  <a:pt x="280906" y="27939"/>
                </a:moveTo>
                <a:lnTo>
                  <a:pt x="278651" y="29209"/>
                </a:lnTo>
                <a:lnTo>
                  <a:pt x="277051" y="29209"/>
                </a:lnTo>
                <a:lnTo>
                  <a:pt x="260303" y="38100"/>
                </a:lnTo>
                <a:lnTo>
                  <a:pt x="221933" y="71120"/>
                </a:lnTo>
                <a:lnTo>
                  <a:pt x="211249" y="107950"/>
                </a:lnTo>
                <a:lnTo>
                  <a:pt x="215368" y="121920"/>
                </a:lnTo>
                <a:lnTo>
                  <a:pt x="214154" y="124459"/>
                </a:lnTo>
                <a:lnTo>
                  <a:pt x="211388" y="127000"/>
                </a:lnTo>
                <a:lnTo>
                  <a:pt x="201114" y="140970"/>
                </a:lnTo>
                <a:lnTo>
                  <a:pt x="192392" y="151129"/>
                </a:lnTo>
                <a:lnTo>
                  <a:pt x="183183" y="162559"/>
                </a:lnTo>
                <a:lnTo>
                  <a:pt x="173188" y="172720"/>
                </a:lnTo>
                <a:lnTo>
                  <a:pt x="194799" y="172720"/>
                </a:lnTo>
                <a:lnTo>
                  <a:pt x="220119" y="139700"/>
                </a:lnTo>
                <a:lnTo>
                  <a:pt x="252957" y="139700"/>
                </a:lnTo>
                <a:lnTo>
                  <a:pt x="250289" y="129539"/>
                </a:lnTo>
                <a:lnTo>
                  <a:pt x="248670" y="118109"/>
                </a:lnTo>
                <a:lnTo>
                  <a:pt x="249449" y="106679"/>
                </a:lnTo>
                <a:lnTo>
                  <a:pt x="261050" y="95250"/>
                </a:lnTo>
                <a:lnTo>
                  <a:pt x="273579" y="83820"/>
                </a:lnTo>
                <a:lnTo>
                  <a:pt x="287333" y="74929"/>
                </a:lnTo>
                <a:lnTo>
                  <a:pt x="302604" y="66039"/>
                </a:lnTo>
                <a:lnTo>
                  <a:pt x="307256" y="63500"/>
                </a:lnTo>
                <a:lnTo>
                  <a:pt x="309629" y="59689"/>
                </a:lnTo>
                <a:lnTo>
                  <a:pt x="313487" y="53339"/>
                </a:lnTo>
                <a:lnTo>
                  <a:pt x="312524" y="52070"/>
                </a:lnTo>
                <a:lnTo>
                  <a:pt x="311430" y="50800"/>
                </a:lnTo>
                <a:lnTo>
                  <a:pt x="280906" y="27939"/>
                </a:lnTo>
                <a:close/>
                <a:moveTo>
                  <a:pt x="149701" y="151129"/>
                </a:moveTo>
                <a:lnTo>
                  <a:pt x="38832" y="151129"/>
                </a:lnTo>
                <a:lnTo>
                  <a:pt x="63109" y="168909"/>
                </a:lnTo>
                <a:lnTo>
                  <a:pt x="67036" y="171450"/>
                </a:lnTo>
                <a:lnTo>
                  <a:pt x="72174" y="167639"/>
                </a:lnTo>
                <a:lnTo>
                  <a:pt x="75932" y="166370"/>
                </a:lnTo>
                <a:lnTo>
                  <a:pt x="91441" y="160020"/>
                </a:lnTo>
                <a:lnTo>
                  <a:pt x="108694" y="158750"/>
                </a:lnTo>
                <a:lnTo>
                  <a:pt x="160546" y="158750"/>
                </a:lnTo>
                <a:lnTo>
                  <a:pt x="155005" y="153670"/>
                </a:lnTo>
                <a:lnTo>
                  <a:pt x="149701" y="151129"/>
                </a:lnTo>
                <a:close/>
                <a:moveTo>
                  <a:pt x="123685" y="69850"/>
                </a:moveTo>
                <a:lnTo>
                  <a:pt x="94559" y="69850"/>
                </a:lnTo>
                <a:lnTo>
                  <a:pt x="95206" y="73659"/>
                </a:lnTo>
                <a:lnTo>
                  <a:pt x="94559" y="76200"/>
                </a:lnTo>
                <a:lnTo>
                  <a:pt x="77163" y="111759"/>
                </a:lnTo>
                <a:lnTo>
                  <a:pt x="41599" y="139700"/>
                </a:lnTo>
                <a:lnTo>
                  <a:pt x="40456" y="139700"/>
                </a:lnTo>
                <a:lnTo>
                  <a:pt x="40034" y="142239"/>
                </a:lnTo>
                <a:lnTo>
                  <a:pt x="38842" y="143509"/>
                </a:lnTo>
                <a:lnTo>
                  <a:pt x="130284" y="143509"/>
                </a:lnTo>
                <a:lnTo>
                  <a:pt x="126464" y="142239"/>
                </a:lnTo>
                <a:lnTo>
                  <a:pt x="109326" y="139700"/>
                </a:lnTo>
                <a:lnTo>
                  <a:pt x="117439" y="128270"/>
                </a:lnTo>
                <a:lnTo>
                  <a:pt x="124761" y="115570"/>
                </a:lnTo>
                <a:lnTo>
                  <a:pt x="130220" y="102870"/>
                </a:lnTo>
                <a:lnTo>
                  <a:pt x="132743" y="86359"/>
                </a:lnTo>
                <a:lnTo>
                  <a:pt x="132958" y="81279"/>
                </a:lnTo>
                <a:lnTo>
                  <a:pt x="131882" y="77470"/>
                </a:lnTo>
                <a:lnTo>
                  <a:pt x="129488" y="74929"/>
                </a:lnTo>
                <a:lnTo>
                  <a:pt x="123685" y="69850"/>
                </a:lnTo>
                <a:close/>
                <a:moveTo>
                  <a:pt x="609273" y="74929"/>
                </a:moveTo>
                <a:lnTo>
                  <a:pt x="607460" y="74929"/>
                </a:lnTo>
                <a:lnTo>
                  <a:pt x="574868" y="87629"/>
                </a:lnTo>
                <a:lnTo>
                  <a:pt x="486206" y="125729"/>
                </a:lnTo>
                <a:lnTo>
                  <a:pt x="454659" y="139700"/>
                </a:lnTo>
                <a:lnTo>
                  <a:pt x="497604" y="139700"/>
                </a:lnTo>
                <a:lnTo>
                  <a:pt x="519678" y="129539"/>
                </a:lnTo>
                <a:lnTo>
                  <a:pt x="555592" y="114300"/>
                </a:lnTo>
                <a:lnTo>
                  <a:pt x="579577" y="102870"/>
                </a:lnTo>
                <a:lnTo>
                  <a:pt x="578410" y="102870"/>
                </a:lnTo>
                <a:lnTo>
                  <a:pt x="579176" y="101600"/>
                </a:lnTo>
                <a:lnTo>
                  <a:pt x="586077" y="99059"/>
                </a:lnTo>
                <a:lnTo>
                  <a:pt x="609593" y="82550"/>
                </a:lnTo>
                <a:lnTo>
                  <a:pt x="610855" y="81279"/>
                </a:lnTo>
                <a:lnTo>
                  <a:pt x="611592" y="78739"/>
                </a:lnTo>
                <a:lnTo>
                  <a:pt x="612774" y="77470"/>
                </a:lnTo>
                <a:lnTo>
                  <a:pt x="609273" y="74929"/>
                </a:lnTo>
                <a:close/>
                <a:moveTo>
                  <a:pt x="21565" y="49529"/>
                </a:moveTo>
                <a:lnTo>
                  <a:pt x="16861" y="49529"/>
                </a:lnTo>
                <a:lnTo>
                  <a:pt x="14802" y="53339"/>
                </a:lnTo>
                <a:lnTo>
                  <a:pt x="12591" y="54609"/>
                </a:lnTo>
                <a:lnTo>
                  <a:pt x="96020" y="54609"/>
                </a:lnTo>
                <a:lnTo>
                  <a:pt x="93245" y="53339"/>
                </a:lnTo>
                <a:lnTo>
                  <a:pt x="28201" y="53339"/>
                </a:lnTo>
                <a:lnTo>
                  <a:pt x="21565" y="49529"/>
                </a:lnTo>
                <a:close/>
                <a:moveTo>
                  <a:pt x="71917" y="45720"/>
                </a:moveTo>
                <a:lnTo>
                  <a:pt x="57454" y="45720"/>
                </a:lnTo>
                <a:lnTo>
                  <a:pt x="41972" y="48259"/>
                </a:lnTo>
                <a:lnTo>
                  <a:pt x="37041" y="49529"/>
                </a:lnTo>
                <a:lnTo>
                  <a:pt x="32455" y="50800"/>
                </a:lnTo>
                <a:lnTo>
                  <a:pt x="28201" y="53339"/>
                </a:lnTo>
                <a:lnTo>
                  <a:pt x="93245" y="53339"/>
                </a:lnTo>
                <a:lnTo>
                  <a:pt x="84919" y="49529"/>
                </a:lnTo>
                <a:lnTo>
                  <a:pt x="71917" y="45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4"/>
          <p:cNvSpPr/>
          <p:nvPr/>
        </p:nvSpPr>
        <p:spPr>
          <a:xfrm>
            <a:off x="748144" y="1400040"/>
            <a:ext cx="8956965" cy="548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9560" rIns="0" bIns="0"/>
          <a:lstStyle/>
          <a:p>
            <a:pPr marL="12600"/>
            <a:r>
              <a:rPr lang="ca-ES" sz="3200" b="1" strike="noStrike" spc="94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Política </a:t>
            </a:r>
            <a:r>
              <a:rPr lang="ca-ES" sz="3200" b="1" strike="noStrike" spc="58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ca-ES" sz="3200" b="1" strike="noStrike" spc="72" dirty="0" smtClean="0">
                <a:solidFill>
                  <a:srgbClr val="839A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responsabilitat Social</a:t>
            </a:r>
          </a:p>
          <a:p>
            <a:pPr marL="12600"/>
            <a:endParaRPr lang="ca-ES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7350" indent="-285750">
              <a:buClr>
                <a:srgbClr val="99AAD1"/>
              </a:buClr>
              <a:buSzPct val="103000"/>
              <a:buFont typeface="Calibri" panose="020F0502020204030204" pitchFamily="34" charset="0"/>
              <a:buChar char="•"/>
            </a:pPr>
            <a:r>
              <a:rPr lang="ca-ES" b="0" strike="noStrike" spc="2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BSA té en compte la gestió ètica i responsable en l'àmbit social, ambiental, i econòmic.</a:t>
            </a:r>
          </a:p>
          <a:p>
            <a:pPr marL="757350" indent="-285750">
              <a:buClr>
                <a:srgbClr val="99AAD1"/>
              </a:buClr>
              <a:buSzPct val="103000"/>
              <a:buFont typeface="Calibri" panose="020F0502020204030204" pitchFamily="34" charset="0"/>
              <a:buChar char="•"/>
            </a:pPr>
            <a:endParaRPr lang="ca-ES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7350" indent="-285750">
              <a:buClr>
                <a:srgbClr val="99AAD1"/>
              </a:buClr>
              <a:buSzPct val="103000"/>
              <a:buFont typeface="Calibri" panose="020F0502020204030204" pitchFamily="34" charset="0"/>
              <a:buChar char="•"/>
            </a:pPr>
            <a:r>
              <a:rPr lang="ca-ES" b="0" strike="noStrike" spc="2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col·laboració amb els Grups d’Interès com les persones treballadores, les entitats, la  comunitat, les institucions, les empreses, entre d’altres, afavoreix les aliances per dur a terme actuacions conjuntes alineades principalment amb l’ODS 3 Salut i Benestar i l’ODS 17 Aliances.</a:t>
            </a:r>
          </a:p>
          <a:p>
            <a:pPr marL="757350" indent="-285750">
              <a:buClr>
                <a:srgbClr val="99AAD1"/>
              </a:buClr>
              <a:buSzPct val="103000"/>
              <a:buFont typeface="Calibri" panose="020F0502020204030204" pitchFamily="34" charset="0"/>
              <a:buChar char="•"/>
            </a:pPr>
            <a:endParaRPr lang="ca-ES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7350" indent="-285750">
              <a:buClr>
                <a:srgbClr val="99AAD1"/>
              </a:buClr>
              <a:buSzPct val="103000"/>
              <a:buFont typeface="Calibri" panose="020F0502020204030204" pitchFamily="34" charset="0"/>
              <a:buChar char="•"/>
            </a:pPr>
            <a:r>
              <a:rPr lang="ca-ES" b="0" strike="noStrike" spc="2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del 2006 BSA està adherida als 10 Principis de Nacions Unides que té en compte aspectes de drets humans, drets laborals, medi ambient, anticorrupció, i des del 2016 correlaciona les activitats amb els ODS (Objectius de Desenvolupament Sostenible), Agenda 2030.</a:t>
            </a:r>
          </a:p>
          <a:p>
            <a:pPr marL="757350" indent="-285750">
              <a:buClr>
                <a:srgbClr val="99AAD1"/>
              </a:buClr>
              <a:buSzPct val="103000"/>
              <a:buFont typeface="Calibri" panose="020F0502020204030204" pitchFamily="34" charset="0"/>
              <a:buChar char="•"/>
            </a:pPr>
            <a:endParaRPr lang="ca-ES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7350" indent="-285750">
              <a:buClr>
                <a:srgbClr val="99AAD1"/>
              </a:buClr>
              <a:buSzPct val="103000"/>
              <a:buFont typeface="Calibri" panose="020F0502020204030204" pitchFamily="34" charset="0"/>
              <a:buChar char="•"/>
            </a:pPr>
            <a:r>
              <a:rPr lang="ca-ES" b="0" strike="noStrike" spc="29" dirty="0" smtClean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del 2018 s’elabora l’informe d’Informació no financera, que es publica en el Portal de Transparència.</a:t>
            </a:r>
            <a:endParaRPr lang="ca-ES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1" name="CustomShape 5"/>
          <p:cNvSpPr/>
          <p:nvPr/>
        </p:nvSpPr>
        <p:spPr>
          <a:xfrm>
            <a:off x="9941040" y="7197120"/>
            <a:ext cx="331920" cy="15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20" rIns="0" bIns="0"/>
          <a:lstStyle/>
          <a:p>
            <a:pPr marL="38160">
              <a:lnSpc>
                <a:spcPct val="100000"/>
              </a:lnSpc>
              <a:spcBef>
                <a:spcPts val="6"/>
              </a:spcBef>
            </a:pPr>
            <a:fld id="{CD24522F-6DEB-494D-8CE8-9A3E82FFBA16}" type="slidenum">
              <a:rPr lang="es-ES" sz="1000" b="0" strike="noStrike" spc="-89" smtClean="0">
                <a:solidFill>
                  <a:srgbClr val="231F20"/>
                </a:solidFill>
                <a:latin typeface="Calibri"/>
              </a:rPr>
              <a:t>8</a:t>
            </a:fld>
            <a:r>
              <a:rPr lang="es-ES" sz="1000" b="0" strike="noStrike" spc="-89" dirty="0" smtClean="0">
                <a:solidFill>
                  <a:srgbClr val="231F20"/>
                </a:solidFill>
                <a:latin typeface="Calibri"/>
              </a:rPr>
              <a:t>/20</a:t>
            </a:r>
            <a:endParaRPr lang="es-ES" sz="1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525338" y="548280"/>
            <a:ext cx="2646360" cy="12754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ca-ES" sz="2400" b="1" strike="noStrike" spc="83" dirty="0">
                <a:solidFill>
                  <a:srgbClr val="FFFFFF"/>
                </a:solidFill>
                <a:latin typeface="Calibri"/>
              </a:rPr>
              <a:t>M</a:t>
            </a:r>
            <a:r>
              <a:rPr lang="ca-ES" sz="1800" b="1" strike="noStrike" spc="83" dirty="0">
                <a:solidFill>
                  <a:srgbClr val="FFFFFF"/>
                </a:solidFill>
                <a:latin typeface="Calibri"/>
              </a:rPr>
              <a:t>ISSIÓ</a:t>
            </a:r>
            <a:r>
              <a:rPr lang="ca-ES" sz="2400" b="1" strike="noStrike" spc="83" dirty="0">
                <a:solidFill>
                  <a:srgbClr val="FFFFFF"/>
                </a:solidFill>
                <a:latin typeface="Calibri"/>
              </a:rPr>
              <a:t>, </a:t>
            </a:r>
            <a:r>
              <a:rPr lang="ca-ES" sz="1800" b="1" strike="noStrike" spc="111" dirty="0">
                <a:solidFill>
                  <a:srgbClr val="FFFFFF"/>
                </a:solidFill>
                <a:latin typeface="Calibri"/>
              </a:rPr>
              <a:t>VISIÓ </a:t>
            </a:r>
            <a:r>
              <a:rPr lang="ca-ES" sz="1800" b="1" strike="noStrike" spc="97" dirty="0">
                <a:solidFill>
                  <a:srgbClr val="FFFFFF"/>
                </a:solidFill>
                <a:latin typeface="Calibri"/>
              </a:rPr>
              <a:t>I</a:t>
            </a:r>
            <a:r>
              <a:rPr lang="ca-ES" sz="1800" b="1" strike="noStrike" spc="-69" dirty="0">
                <a:solidFill>
                  <a:srgbClr val="FFFFFF"/>
                </a:solidFill>
                <a:latin typeface="Calibri"/>
              </a:rPr>
              <a:t> </a:t>
            </a:r>
            <a:r>
              <a:rPr lang="ca-ES" sz="1800" b="1" strike="noStrike" spc="97" dirty="0">
                <a:solidFill>
                  <a:srgbClr val="FFFFFF"/>
                </a:solidFill>
                <a:latin typeface="Calibri"/>
              </a:rPr>
              <a:t>VALORS</a:t>
            </a:r>
            <a:endParaRPr lang="ca-E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432000" y="1062000"/>
            <a:ext cx="9828000" cy="385200"/>
          </a:xfrm>
          <a:custGeom>
            <a:avLst/>
            <a:gdLst/>
            <a:ahLst/>
            <a:cxnLst/>
            <a:rect l="l" t="t" r="r" b="b"/>
            <a:pathLst>
              <a:path w="9828530" h="385444">
                <a:moveTo>
                  <a:pt x="9756001" y="0"/>
                </a:moveTo>
                <a:lnTo>
                  <a:pt x="71996" y="0"/>
                </a:lnTo>
                <a:lnTo>
                  <a:pt x="43972" y="5657"/>
                </a:lnTo>
                <a:lnTo>
                  <a:pt x="21087" y="21087"/>
                </a:lnTo>
                <a:lnTo>
                  <a:pt x="5657" y="43972"/>
                </a:lnTo>
                <a:lnTo>
                  <a:pt x="0" y="71996"/>
                </a:lnTo>
                <a:lnTo>
                  <a:pt x="0" y="313207"/>
                </a:lnTo>
                <a:lnTo>
                  <a:pt x="5657" y="341231"/>
                </a:lnTo>
                <a:lnTo>
                  <a:pt x="21087" y="364116"/>
                </a:lnTo>
                <a:lnTo>
                  <a:pt x="43972" y="379545"/>
                </a:lnTo>
                <a:lnTo>
                  <a:pt x="71996" y="385203"/>
                </a:lnTo>
                <a:lnTo>
                  <a:pt x="9756001" y="385203"/>
                </a:lnTo>
                <a:lnTo>
                  <a:pt x="9784025" y="379545"/>
                </a:lnTo>
                <a:lnTo>
                  <a:pt x="9806909" y="364116"/>
                </a:lnTo>
                <a:lnTo>
                  <a:pt x="9822338" y="341231"/>
                </a:lnTo>
                <a:lnTo>
                  <a:pt x="9827996" y="313207"/>
                </a:lnTo>
                <a:lnTo>
                  <a:pt x="9827996" y="71996"/>
                </a:lnTo>
                <a:lnTo>
                  <a:pt x="9822338" y="43972"/>
                </a:lnTo>
                <a:lnTo>
                  <a:pt x="9806909" y="21087"/>
                </a:lnTo>
                <a:lnTo>
                  <a:pt x="9784025" y="5657"/>
                </a:lnTo>
                <a:close/>
              </a:path>
            </a:pathLst>
          </a:custGeom>
          <a:solidFill>
            <a:srgbClr val="D4D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3"/>
          <p:cNvSpPr/>
          <p:nvPr/>
        </p:nvSpPr>
        <p:spPr>
          <a:xfrm>
            <a:off x="9544680" y="548280"/>
            <a:ext cx="612360" cy="372960"/>
          </a:xfrm>
          <a:custGeom>
            <a:avLst/>
            <a:gdLst/>
            <a:ahLst/>
            <a:cxnLst/>
            <a:rect l="l" t="t" r="r" b="b"/>
            <a:pathLst>
              <a:path w="612775" h="373380">
                <a:moveTo>
                  <a:pt x="252957" y="139700"/>
                </a:moveTo>
                <a:lnTo>
                  <a:pt x="220119" y="139700"/>
                </a:lnTo>
                <a:lnTo>
                  <a:pt x="221277" y="140970"/>
                </a:lnTo>
                <a:lnTo>
                  <a:pt x="222050" y="142239"/>
                </a:lnTo>
                <a:lnTo>
                  <a:pt x="228374" y="165100"/>
                </a:lnTo>
                <a:lnTo>
                  <a:pt x="234133" y="186689"/>
                </a:lnTo>
                <a:lnTo>
                  <a:pt x="238935" y="209550"/>
                </a:lnTo>
                <a:lnTo>
                  <a:pt x="242095" y="233679"/>
                </a:lnTo>
                <a:lnTo>
                  <a:pt x="242074" y="260350"/>
                </a:lnTo>
                <a:lnTo>
                  <a:pt x="228969" y="300989"/>
                </a:lnTo>
                <a:lnTo>
                  <a:pt x="200199" y="330200"/>
                </a:lnTo>
                <a:lnTo>
                  <a:pt x="178382" y="339089"/>
                </a:lnTo>
                <a:lnTo>
                  <a:pt x="176021" y="339089"/>
                </a:lnTo>
                <a:lnTo>
                  <a:pt x="175480" y="342900"/>
                </a:lnTo>
                <a:lnTo>
                  <a:pt x="176782" y="345439"/>
                </a:lnTo>
                <a:lnTo>
                  <a:pt x="177621" y="346709"/>
                </a:lnTo>
                <a:lnTo>
                  <a:pt x="177814" y="349250"/>
                </a:lnTo>
                <a:lnTo>
                  <a:pt x="178754" y="349250"/>
                </a:lnTo>
                <a:lnTo>
                  <a:pt x="181661" y="351789"/>
                </a:lnTo>
                <a:lnTo>
                  <a:pt x="183749" y="354329"/>
                </a:lnTo>
                <a:lnTo>
                  <a:pt x="185220" y="359409"/>
                </a:lnTo>
                <a:lnTo>
                  <a:pt x="184953" y="359409"/>
                </a:lnTo>
                <a:lnTo>
                  <a:pt x="186695" y="360679"/>
                </a:lnTo>
                <a:lnTo>
                  <a:pt x="187183" y="361950"/>
                </a:lnTo>
                <a:lnTo>
                  <a:pt x="188181" y="367029"/>
                </a:lnTo>
                <a:lnTo>
                  <a:pt x="189356" y="370839"/>
                </a:lnTo>
                <a:lnTo>
                  <a:pt x="193868" y="373379"/>
                </a:lnTo>
                <a:lnTo>
                  <a:pt x="198706" y="373379"/>
                </a:lnTo>
                <a:lnTo>
                  <a:pt x="236608" y="353059"/>
                </a:lnTo>
                <a:lnTo>
                  <a:pt x="273423" y="300989"/>
                </a:lnTo>
                <a:lnTo>
                  <a:pt x="279632" y="274320"/>
                </a:lnTo>
                <a:lnTo>
                  <a:pt x="278647" y="241300"/>
                </a:lnTo>
                <a:lnTo>
                  <a:pt x="281371" y="240029"/>
                </a:lnTo>
                <a:lnTo>
                  <a:pt x="283429" y="238759"/>
                </a:lnTo>
                <a:lnTo>
                  <a:pt x="295517" y="238759"/>
                </a:lnTo>
                <a:lnTo>
                  <a:pt x="299416" y="232409"/>
                </a:lnTo>
                <a:lnTo>
                  <a:pt x="304710" y="228600"/>
                </a:lnTo>
                <a:lnTo>
                  <a:pt x="311038" y="223520"/>
                </a:lnTo>
                <a:lnTo>
                  <a:pt x="318039" y="219709"/>
                </a:lnTo>
                <a:lnTo>
                  <a:pt x="346080" y="207009"/>
                </a:lnTo>
                <a:lnTo>
                  <a:pt x="356533" y="201929"/>
                </a:lnTo>
                <a:lnTo>
                  <a:pt x="272065" y="201929"/>
                </a:lnTo>
                <a:lnTo>
                  <a:pt x="268570" y="189229"/>
                </a:lnTo>
                <a:lnTo>
                  <a:pt x="264785" y="175259"/>
                </a:lnTo>
                <a:lnTo>
                  <a:pt x="260789" y="162559"/>
                </a:lnTo>
                <a:lnTo>
                  <a:pt x="253290" y="140970"/>
                </a:lnTo>
                <a:lnTo>
                  <a:pt x="252957" y="139700"/>
                </a:lnTo>
                <a:close/>
                <a:moveTo>
                  <a:pt x="182601" y="358139"/>
                </a:moveTo>
                <a:lnTo>
                  <a:pt x="182466" y="359409"/>
                </a:lnTo>
                <a:lnTo>
                  <a:pt x="185220" y="359409"/>
                </a:lnTo>
                <a:lnTo>
                  <a:pt x="182601" y="358139"/>
                </a:lnTo>
                <a:close/>
                <a:moveTo>
                  <a:pt x="160546" y="158750"/>
                </a:moveTo>
                <a:lnTo>
                  <a:pt x="108694" y="158750"/>
                </a:lnTo>
                <a:lnTo>
                  <a:pt x="125399" y="161289"/>
                </a:lnTo>
                <a:lnTo>
                  <a:pt x="139267" y="165100"/>
                </a:lnTo>
                <a:lnTo>
                  <a:pt x="139900" y="166370"/>
                </a:lnTo>
                <a:lnTo>
                  <a:pt x="141684" y="167639"/>
                </a:lnTo>
                <a:lnTo>
                  <a:pt x="144089" y="171450"/>
                </a:lnTo>
                <a:lnTo>
                  <a:pt x="146048" y="176529"/>
                </a:lnTo>
                <a:lnTo>
                  <a:pt x="147175" y="180339"/>
                </a:lnTo>
                <a:lnTo>
                  <a:pt x="148568" y="195579"/>
                </a:lnTo>
                <a:lnTo>
                  <a:pt x="144884" y="208279"/>
                </a:lnTo>
                <a:lnTo>
                  <a:pt x="137859" y="219709"/>
                </a:lnTo>
                <a:lnTo>
                  <a:pt x="129229" y="228600"/>
                </a:lnTo>
                <a:lnTo>
                  <a:pt x="126402" y="233679"/>
                </a:lnTo>
                <a:lnTo>
                  <a:pt x="122953" y="238759"/>
                </a:lnTo>
                <a:lnTo>
                  <a:pt x="115229" y="246379"/>
                </a:lnTo>
                <a:lnTo>
                  <a:pt x="111333" y="247650"/>
                </a:lnTo>
                <a:lnTo>
                  <a:pt x="107714" y="252729"/>
                </a:lnTo>
                <a:lnTo>
                  <a:pt x="103790" y="252729"/>
                </a:lnTo>
                <a:lnTo>
                  <a:pt x="99329" y="255270"/>
                </a:lnTo>
                <a:lnTo>
                  <a:pt x="97765" y="257809"/>
                </a:lnTo>
                <a:lnTo>
                  <a:pt x="91454" y="262889"/>
                </a:lnTo>
                <a:lnTo>
                  <a:pt x="86492" y="267970"/>
                </a:lnTo>
                <a:lnTo>
                  <a:pt x="82798" y="273050"/>
                </a:lnTo>
                <a:lnTo>
                  <a:pt x="80295" y="279400"/>
                </a:lnTo>
                <a:lnTo>
                  <a:pt x="76271" y="284479"/>
                </a:lnTo>
                <a:lnTo>
                  <a:pt x="78551" y="293370"/>
                </a:lnTo>
                <a:lnTo>
                  <a:pt x="83159" y="297179"/>
                </a:lnTo>
                <a:lnTo>
                  <a:pt x="84912" y="302259"/>
                </a:lnTo>
                <a:lnTo>
                  <a:pt x="89460" y="304800"/>
                </a:lnTo>
                <a:lnTo>
                  <a:pt x="96452" y="313689"/>
                </a:lnTo>
                <a:lnTo>
                  <a:pt x="100673" y="321309"/>
                </a:lnTo>
                <a:lnTo>
                  <a:pt x="112460" y="320039"/>
                </a:lnTo>
                <a:lnTo>
                  <a:pt x="114976" y="320039"/>
                </a:lnTo>
                <a:lnTo>
                  <a:pt x="117151" y="318770"/>
                </a:lnTo>
                <a:lnTo>
                  <a:pt x="152220" y="285750"/>
                </a:lnTo>
                <a:lnTo>
                  <a:pt x="177835" y="238759"/>
                </a:lnTo>
                <a:lnTo>
                  <a:pt x="182348" y="215900"/>
                </a:lnTo>
                <a:lnTo>
                  <a:pt x="181164" y="190500"/>
                </a:lnTo>
                <a:lnTo>
                  <a:pt x="194799" y="172720"/>
                </a:lnTo>
                <a:lnTo>
                  <a:pt x="173188" y="172720"/>
                </a:lnTo>
                <a:lnTo>
                  <a:pt x="170782" y="168909"/>
                </a:lnTo>
                <a:lnTo>
                  <a:pt x="168501" y="166370"/>
                </a:lnTo>
                <a:lnTo>
                  <a:pt x="166087" y="163829"/>
                </a:lnTo>
                <a:lnTo>
                  <a:pt x="160546" y="158750"/>
                </a:lnTo>
                <a:close/>
                <a:moveTo>
                  <a:pt x="39057" y="304800"/>
                </a:moveTo>
                <a:lnTo>
                  <a:pt x="3584" y="304800"/>
                </a:lnTo>
                <a:lnTo>
                  <a:pt x="4976" y="314959"/>
                </a:lnTo>
                <a:lnTo>
                  <a:pt x="8464" y="314959"/>
                </a:lnTo>
                <a:lnTo>
                  <a:pt x="16981" y="316229"/>
                </a:lnTo>
                <a:lnTo>
                  <a:pt x="27699" y="316229"/>
                </a:lnTo>
                <a:lnTo>
                  <a:pt x="37788" y="314959"/>
                </a:lnTo>
                <a:lnTo>
                  <a:pt x="39057" y="304800"/>
                </a:lnTo>
                <a:close/>
                <a:moveTo>
                  <a:pt x="10299" y="53339"/>
                </a:moveTo>
                <a:lnTo>
                  <a:pt x="8009" y="58420"/>
                </a:lnTo>
                <a:lnTo>
                  <a:pt x="5716" y="62229"/>
                </a:lnTo>
                <a:lnTo>
                  <a:pt x="4852" y="67309"/>
                </a:lnTo>
                <a:lnTo>
                  <a:pt x="3514" y="77470"/>
                </a:lnTo>
                <a:lnTo>
                  <a:pt x="2780" y="87629"/>
                </a:lnTo>
                <a:lnTo>
                  <a:pt x="2192" y="99059"/>
                </a:lnTo>
                <a:lnTo>
                  <a:pt x="1293" y="109220"/>
                </a:lnTo>
                <a:lnTo>
                  <a:pt x="120" y="153670"/>
                </a:lnTo>
                <a:lnTo>
                  <a:pt x="0" y="215900"/>
                </a:lnTo>
                <a:lnTo>
                  <a:pt x="524" y="255270"/>
                </a:lnTo>
                <a:lnTo>
                  <a:pt x="1586" y="311150"/>
                </a:lnTo>
                <a:lnTo>
                  <a:pt x="1801" y="313689"/>
                </a:lnTo>
                <a:lnTo>
                  <a:pt x="3471" y="313689"/>
                </a:lnTo>
                <a:lnTo>
                  <a:pt x="3038" y="311150"/>
                </a:lnTo>
                <a:lnTo>
                  <a:pt x="2595" y="307339"/>
                </a:lnTo>
                <a:lnTo>
                  <a:pt x="3584" y="304800"/>
                </a:lnTo>
                <a:lnTo>
                  <a:pt x="39057" y="304800"/>
                </a:lnTo>
                <a:lnTo>
                  <a:pt x="40484" y="293370"/>
                </a:lnTo>
                <a:lnTo>
                  <a:pt x="40258" y="252729"/>
                </a:lnTo>
                <a:lnTo>
                  <a:pt x="40201" y="246379"/>
                </a:lnTo>
                <a:lnTo>
                  <a:pt x="39073" y="196850"/>
                </a:lnTo>
                <a:lnTo>
                  <a:pt x="38956" y="180339"/>
                </a:lnTo>
                <a:lnTo>
                  <a:pt x="38832" y="151129"/>
                </a:lnTo>
                <a:lnTo>
                  <a:pt x="149701" y="151129"/>
                </a:lnTo>
                <a:lnTo>
                  <a:pt x="141744" y="147320"/>
                </a:lnTo>
                <a:lnTo>
                  <a:pt x="130284" y="143509"/>
                </a:lnTo>
                <a:lnTo>
                  <a:pt x="38842" y="143509"/>
                </a:lnTo>
                <a:lnTo>
                  <a:pt x="39749" y="127000"/>
                </a:lnTo>
                <a:lnTo>
                  <a:pt x="41098" y="110489"/>
                </a:lnTo>
                <a:lnTo>
                  <a:pt x="42570" y="95250"/>
                </a:lnTo>
                <a:lnTo>
                  <a:pt x="43847" y="80009"/>
                </a:lnTo>
                <a:lnTo>
                  <a:pt x="48919" y="76200"/>
                </a:lnTo>
                <a:lnTo>
                  <a:pt x="54973" y="73659"/>
                </a:lnTo>
                <a:lnTo>
                  <a:pt x="61729" y="71120"/>
                </a:lnTo>
                <a:lnTo>
                  <a:pt x="69981" y="69850"/>
                </a:lnTo>
                <a:lnTo>
                  <a:pt x="123685" y="69850"/>
                </a:lnTo>
                <a:lnTo>
                  <a:pt x="122234" y="68579"/>
                </a:lnTo>
                <a:lnTo>
                  <a:pt x="114069" y="63500"/>
                </a:lnTo>
                <a:lnTo>
                  <a:pt x="105246" y="58420"/>
                </a:lnTo>
                <a:lnTo>
                  <a:pt x="96020" y="54609"/>
                </a:lnTo>
                <a:lnTo>
                  <a:pt x="12591" y="54609"/>
                </a:lnTo>
                <a:lnTo>
                  <a:pt x="10299" y="53339"/>
                </a:lnTo>
                <a:close/>
                <a:moveTo>
                  <a:pt x="464771" y="167639"/>
                </a:moveTo>
                <a:lnTo>
                  <a:pt x="432335" y="167639"/>
                </a:lnTo>
                <a:lnTo>
                  <a:pt x="438526" y="184150"/>
                </a:lnTo>
                <a:lnTo>
                  <a:pt x="442915" y="196850"/>
                </a:lnTo>
                <a:lnTo>
                  <a:pt x="447767" y="208279"/>
                </a:lnTo>
                <a:lnTo>
                  <a:pt x="453715" y="218439"/>
                </a:lnTo>
                <a:lnTo>
                  <a:pt x="461390" y="227329"/>
                </a:lnTo>
                <a:lnTo>
                  <a:pt x="462115" y="228600"/>
                </a:lnTo>
                <a:lnTo>
                  <a:pt x="464236" y="228600"/>
                </a:lnTo>
                <a:lnTo>
                  <a:pt x="466320" y="231139"/>
                </a:lnTo>
                <a:lnTo>
                  <a:pt x="467722" y="233679"/>
                </a:lnTo>
                <a:lnTo>
                  <a:pt x="471594" y="234950"/>
                </a:lnTo>
                <a:lnTo>
                  <a:pt x="474139" y="236220"/>
                </a:lnTo>
                <a:lnTo>
                  <a:pt x="477143" y="240029"/>
                </a:lnTo>
                <a:lnTo>
                  <a:pt x="480459" y="241300"/>
                </a:lnTo>
                <a:lnTo>
                  <a:pt x="484926" y="242570"/>
                </a:lnTo>
                <a:lnTo>
                  <a:pt x="487943" y="240029"/>
                </a:lnTo>
                <a:lnTo>
                  <a:pt x="488350" y="236220"/>
                </a:lnTo>
                <a:lnTo>
                  <a:pt x="489840" y="233679"/>
                </a:lnTo>
                <a:lnTo>
                  <a:pt x="489749" y="229870"/>
                </a:lnTo>
                <a:lnTo>
                  <a:pt x="486665" y="222250"/>
                </a:lnTo>
                <a:lnTo>
                  <a:pt x="483507" y="215900"/>
                </a:lnTo>
                <a:lnTo>
                  <a:pt x="480478" y="208279"/>
                </a:lnTo>
                <a:lnTo>
                  <a:pt x="477778" y="200659"/>
                </a:lnTo>
                <a:lnTo>
                  <a:pt x="474816" y="194309"/>
                </a:lnTo>
                <a:lnTo>
                  <a:pt x="471507" y="186689"/>
                </a:lnTo>
                <a:lnTo>
                  <a:pt x="468322" y="180339"/>
                </a:lnTo>
                <a:lnTo>
                  <a:pt x="465732" y="171450"/>
                </a:lnTo>
                <a:lnTo>
                  <a:pt x="464771" y="167639"/>
                </a:lnTo>
                <a:close/>
                <a:moveTo>
                  <a:pt x="295517" y="238759"/>
                </a:moveTo>
                <a:lnTo>
                  <a:pt x="287634" y="238759"/>
                </a:lnTo>
                <a:lnTo>
                  <a:pt x="291814" y="241300"/>
                </a:lnTo>
                <a:lnTo>
                  <a:pt x="295517" y="238759"/>
                </a:lnTo>
                <a:close/>
                <a:moveTo>
                  <a:pt x="375817" y="0"/>
                </a:moveTo>
                <a:lnTo>
                  <a:pt x="346322" y="50800"/>
                </a:lnTo>
                <a:lnTo>
                  <a:pt x="321268" y="104139"/>
                </a:lnTo>
                <a:lnTo>
                  <a:pt x="308632" y="130809"/>
                </a:lnTo>
                <a:lnTo>
                  <a:pt x="300046" y="148589"/>
                </a:lnTo>
                <a:lnTo>
                  <a:pt x="291548" y="167639"/>
                </a:lnTo>
                <a:lnTo>
                  <a:pt x="282451" y="185420"/>
                </a:lnTo>
                <a:lnTo>
                  <a:pt x="272065" y="201929"/>
                </a:lnTo>
                <a:lnTo>
                  <a:pt x="356533" y="201929"/>
                </a:lnTo>
                <a:lnTo>
                  <a:pt x="366986" y="196850"/>
                </a:lnTo>
                <a:lnTo>
                  <a:pt x="321384" y="196850"/>
                </a:lnTo>
                <a:lnTo>
                  <a:pt x="337314" y="162559"/>
                </a:lnTo>
                <a:lnTo>
                  <a:pt x="353166" y="127000"/>
                </a:lnTo>
                <a:lnTo>
                  <a:pt x="369267" y="92709"/>
                </a:lnTo>
                <a:lnTo>
                  <a:pt x="385944" y="59689"/>
                </a:lnTo>
                <a:lnTo>
                  <a:pt x="386310" y="58420"/>
                </a:lnTo>
                <a:lnTo>
                  <a:pt x="386573" y="58420"/>
                </a:lnTo>
                <a:lnTo>
                  <a:pt x="386931" y="57150"/>
                </a:lnTo>
                <a:lnTo>
                  <a:pt x="387626" y="55879"/>
                </a:lnTo>
                <a:lnTo>
                  <a:pt x="423381" y="55879"/>
                </a:lnTo>
                <a:lnTo>
                  <a:pt x="417946" y="38100"/>
                </a:lnTo>
                <a:lnTo>
                  <a:pt x="416272" y="31750"/>
                </a:lnTo>
                <a:lnTo>
                  <a:pt x="413875" y="26670"/>
                </a:lnTo>
                <a:lnTo>
                  <a:pt x="409430" y="19050"/>
                </a:lnTo>
                <a:lnTo>
                  <a:pt x="407343" y="19050"/>
                </a:lnTo>
                <a:lnTo>
                  <a:pt x="405528" y="16509"/>
                </a:lnTo>
                <a:lnTo>
                  <a:pt x="401769" y="15239"/>
                </a:lnTo>
                <a:lnTo>
                  <a:pt x="398807" y="11429"/>
                </a:lnTo>
                <a:lnTo>
                  <a:pt x="393907" y="10159"/>
                </a:lnTo>
                <a:lnTo>
                  <a:pt x="392513" y="8889"/>
                </a:lnTo>
                <a:lnTo>
                  <a:pt x="389780" y="7620"/>
                </a:lnTo>
                <a:lnTo>
                  <a:pt x="383797" y="5079"/>
                </a:lnTo>
                <a:lnTo>
                  <a:pt x="380389" y="1270"/>
                </a:lnTo>
                <a:lnTo>
                  <a:pt x="375817" y="0"/>
                </a:lnTo>
                <a:close/>
                <a:moveTo>
                  <a:pt x="423381" y="55879"/>
                </a:moveTo>
                <a:lnTo>
                  <a:pt x="387626" y="55879"/>
                </a:lnTo>
                <a:lnTo>
                  <a:pt x="387910" y="57150"/>
                </a:lnTo>
                <a:lnTo>
                  <a:pt x="426616" y="153670"/>
                </a:lnTo>
                <a:lnTo>
                  <a:pt x="425542" y="153670"/>
                </a:lnTo>
                <a:lnTo>
                  <a:pt x="399713" y="165100"/>
                </a:lnTo>
                <a:lnTo>
                  <a:pt x="374572" y="175259"/>
                </a:lnTo>
                <a:lnTo>
                  <a:pt x="349103" y="186689"/>
                </a:lnTo>
                <a:lnTo>
                  <a:pt x="322434" y="196850"/>
                </a:lnTo>
                <a:lnTo>
                  <a:pt x="366986" y="196850"/>
                </a:lnTo>
                <a:lnTo>
                  <a:pt x="374825" y="193039"/>
                </a:lnTo>
                <a:lnTo>
                  <a:pt x="432335" y="167639"/>
                </a:lnTo>
                <a:lnTo>
                  <a:pt x="464771" y="167639"/>
                </a:lnTo>
                <a:lnTo>
                  <a:pt x="464451" y="166370"/>
                </a:lnTo>
                <a:lnTo>
                  <a:pt x="461807" y="161289"/>
                </a:lnTo>
                <a:lnTo>
                  <a:pt x="460300" y="156209"/>
                </a:lnTo>
                <a:lnTo>
                  <a:pt x="483808" y="146050"/>
                </a:lnTo>
                <a:lnTo>
                  <a:pt x="497604" y="139700"/>
                </a:lnTo>
                <a:lnTo>
                  <a:pt x="454659" y="139700"/>
                </a:lnTo>
                <a:lnTo>
                  <a:pt x="447843" y="120650"/>
                </a:lnTo>
                <a:lnTo>
                  <a:pt x="439993" y="100329"/>
                </a:lnTo>
                <a:lnTo>
                  <a:pt x="432060" y="80009"/>
                </a:lnTo>
                <a:lnTo>
                  <a:pt x="424545" y="59689"/>
                </a:lnTo>
                <a:lnTo>
                  <a:pt x="423381" y="55879"/>
                </a:lnTo>
                <a:close/>
                <a:moveTo>
                  <a:pt x="280906" y="27939"/>
                </a:moveTo>
                <a:lnTo>
                  <a:pt x="278651" y="29209"/>
                </a:lnTo>
                <a:lnTo>
                  <a:pt x="277051" y="29209"/>
                </a:lnTo>
                <a:lnTo>
                  <a:pt x="260303" y="38100"/>
                </a:lnTo>
                <a:lnTo>
                  <a:pt x="221933" y="71120"/>
                </a:lnTo>
                <a:lnTo>
                  <a:pt x="211249" y="107950"/>
                </a:lnTo>
                <a:lnTo>
                  <a:pt x="215368" y="121920"/>
                </a:lnTo>
                <a:lnTo>
                  <a:pt x="214154" y="124459"/>
                </a:lnTo>
                <a:lnTo>
                  <a:pt x="211388" y="127000"/>
                </a:lnTo>
                <a:lnTo>
                  <a:pt x="201114" y="140970"/>
                </a:lnTo>
                <a:lnTo>
                  <a:pt x="192392" y="151129"/>
                </a:lnTo>
                <a:lnTo>
                  <a:pt x="183183" y="162559"/>
                </a:lnTo>
                <a:lnTo>
                  <a:pt x="173188" y="172720"/>
                </a:lnTo>
                <a:lnTo>
                  <a:pt x="194799" y="172720"/>
                </a:lnTo>
                <a:lnTo>
                  <a:pt x="220119" y="139700"/>
                </a:lnTo>
                <a:lnTo>
                  <a:pt x="252957" y="139700"/>
                </a:lnTo>
                <a:lnTo>
                  <a:pt x="250289" y="129539"/>
                </a:lnTo>
                <a:lnTo>
                  <a:pt x="248670" y="118109"/>
                </a:lnTo>
                <a:lnTo>
                  <a:pt x="249449" y="106679"/>
                </a:lnTo>
                <a:lnTo>
                  <a:pt x="261050" y="95250"/>
                </a:lnTo>
                <a:lnTo>
                  <a:pt x="273579" y="83820"/>
                </a:lnTo>
                <a:lnTo>
                  <a:pt x="287333" y="74929"/>
                </a:lnTo>
                <a:lnTo>
                  <a:pt x="302604" y="66039"/>
                </a:lnTo>
                <a:lnTo>
                  <a:pt x="307256" y="63500"/>
                </a:lnTo>
                <a:lnTo>
                  <a:pt x="309629" y="59689"/>
                </a:lnTo>
                <a:lnTo>
                  <a:pt x="313487" y="53339"/>
                </a:lnTo>
                <a:lnTo>
                  <a:pt x="312524" y="52070"/>
                </a:lnTo>
                <a:lnTo>
                  <a:pt x="311430" y="50800"/>
                </a:lnTo>
                <a:lnTo>
                  <a:pt x="280906" y="27939"/>
                </a:lnTo>
                <a:close/>
                <a:moveTo>
                  <a:pt x="149701" y="151129"/>
                </a:moveTo>
                <a:lnTo>
                  <a:pt x="38832" y="151129"/>
                </a:lnTo>
                <a:lnTo>
                  <a:pt x="63109" y="168909"/>
                </a:lnTo>
                <a:lnTo>
                  <a:pt x="67036" y="171450"/>
                </a:lnTo>
                <a:lnTo>
                  <a:pt x="72174" y="167639"/>
                </a:lnTo>
                <a:lnTo>
                  <a:pt x="75932" y="166370"/>
                </a:lnTo>
                <a:lnTo>
                  <a:pt x="91441" y="160020"/>
                </a:lnTo>
                <a:lnTo>
                  <a:pt x="108694" y="158750"/>
                </a:lnTo>
                <a:lnTo>
                  <a:pt x="160546" y="158750"/>
                </a:lnTo>
                <a:lnTo>
                  <a:pt x="155005" y="153670"/>
                </a:lnTo>
                <a:lnTo>
                  <a:pt x="149701" y="151129"/>
                </a:lnTo>
                <a:close/>
                <a:moveTo>
                  <a:pt x="123685" y="69850"/>
                </a:moveTo>
                <a:lnTo>
                  <a:pt x="94559" y="69850"/>
                </a:lnTo>
                <a:lnTo>
                  <a:pt x="95206" y="73659"/>
                </a:lnTo>
                <a:lnTo>
                  <a:pt x="94559" y="76200"/>
                </a:lnTo>
                <a:lnTo>
                  <a:pt x="77163" y="111759"/>
                </a:lnTo>
                <a:lnTo>
                  <a:pt x="41599" y="139700"/>
                </a:lnTo>
                <a:lnTo>
                  <a:pt x="40456" y="139700"/>
                </a:lnTo>
                <a:lnTo>
                  <a:pt x="40034" y="142239"/>
                </a:lnTo>
                <a:lnTo>
                  <a:pt x="38842" y="143509"/>
                </a:lnTo>
                <a:lnTo>
                  <a:pt x="130284" y="143509"/>
                </a:lnTo>
                <a:lnTo>
                  <a:pt x="126464" y="142239"/>
                </a:lnTo>
                <a:lnTo>
                  <a:pt x="109326" y="139700"/>
                </a:lnTo>
                <a:lnTo>
                  <a:pt x="117439" y="128270"/>
                </a:lnTo>
                <a:lnTo>
                  <a:pt x="124761" y="115570"/>
                </a:lnTo>
                <a:lnTo>
                  <a:pt x="130220" y="102870"/>
                </a:lnTo>
                <a:lnTo>
                  <a:pt x="132743" y="86359"/>
                </a:lnTo>
                <a:lnTo>
                  <a:pt x="132958" y="81279"/>
                </a:lnTo>
                <a:lnTo>
                  <a:pt x="131882" y="77470"/>
                </a:lnTo>
                <a:lnTo>
                  <a:pt x="129488" y="74929"/>
                </a:lnTo>
                <a:lnTo>
                  <a:pt x="123685" y="69850"/>
                </a:lnTo>
                <a:close/>
                <a:moveTo>
                  <a:pt x="609273" y="74929"/>
                </a:moveTo>
                <a:lnTo>
                  <a:pt x="607460" y="74929"/>
                </a:lnTo>
                <a:lnTo>
                  <a:pt x="574868" y="87629"/>
                </a:lnTo>
                <a:lnTo>
                  <a:pt x="486206" y="125729"/>
                </a:lnTo>
                <a:lnTo>
                  <a:pt x="454659" y="139700"/>
                </a:lnTo>
                <a:lnTo>
                  <a:pt x="497604" y="139700"/>
                </a:lnTo>
                <a:lnTo>
                  <a:pt x="519678" y="129539"/>
                </a:lnTo>
                <a:lnTo>
                  <a:pt x="555592" y="114300"/>
                </a:lnTo>
                <a:lnTo>
                  <a:pt x="579577" y="102870"/>
                </a:lnTo>
                <a:lnTo>
                  <a:pt x="578410" y="102870"/>
                </a:lnTo>
                <a:lnTo>
                  <a:pt x="579176" y="101600"/>
                </a:lnTo>
                <a:lnTo>
                  <a:pt x="586077" y="99059"/>
                </a:lnTo>
                <a:lnTo>
                  <a:pt x="609593" y="82550"/>
                </a:lnTo>
                <a:lnTo>
                  <a:pt x="610855" y="81279"/>
                </a:lnTo>
                <a:lnTo>
                  <a:pt x="611592" y="78739"/>
                </a:lnTo>
                <a:lnTo>
                  <a:pt x="612774" y="77470"/>
                </a:lnTo>
                <a:lnTo>
                  <a:pt x="609273" y="74929"/>
                </a:lnTo>
                <a:close/>
                <a:moveTo>
                  <a:pt x="21565" y="49529"/>
                </a:moveTo>
                <a:lnTo>
                  <a:pt x="16861" y="49529"/>
                </a:lnTo>
                <a:lnTo>
                  <a:pt x="14802" y="53339"/>
                </a:lnTo>
                <a:lnTo>
                  <a:pt x="12591" y="54609"/>
                </a:lnTo>
                <a:lnTo>
                  <a:pt x="96020" y="54609"/>
                </a:lnTo>
                <a:lnTo>
                  <a:pt x="93245" y="53339"/>
                </a:lnTo>
                <a:lnTo>
                  <a:pt x="28201" y="53339"/>
                </a:lnTo>
                <a:lnTo>
                  <a:pt x="21565" y="49529"/>
                </a:lnTo>
                <a:close/>
                <a:moveTo>
                  <a:pt x="71917" y="45720"/>
                </a:moveTo>
                <a:lnTo>
                  <a:pt x="57454" y="45720"/>
                </a:lnTo>
                <a:lnTo>
                  <a:pt x="41972" y="48259"/>
                </a:lnTo>
                <a:lnTo>
                  <a:pt x="37041" y="49529"/>
                </a:lnTo>
                <a:lnTo>
                  <a:pt x="32455" y="50800"/>
                </a:lnTo>
                <a:lnTo>
                  <a:pt x="28201" y="53339"/>
                </a:lnTo>
                <a:lnTo>
                  <a:pt x="93245" y="53339"/>
                </a:lnTo>
                <a:lnTo>
                  <a:pt x="84919" y="49529"/>
                </a:lnTo>
                <a:lnTo>
                  <a:pt x="71917" y="45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4"/>
          <p:cNvSpPr/>
          <p:nvPr/>
        </p:nvSpPr>
        <p:spPr>
          <a:xfrm>
            <a:off x="810491" y="1500480"/>
            <a:ext cx="8946574" cy="592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9560" rIns="0" bIns="0"/>
          <a:lstStyle/>
          <a:p>
            <a:pPr marL="12600"/>
            <a:r>
              <a:rPr lang="ca-ES" sz="3200" b="1" strike="noStrike" spc="63" dirty="0" smtClean="0">
                <a:solidFill>
                  <a:srgbClr val="839AC7"/>
                </a:solidFill>
                <a:latin typeface="Calibri"/>
              </a:rPr>
              <a:t>Missió</a:t>
            </a:r>
          </a:p>
          <a:p>
            <a:pPr marL="12600"/>
            <a:r>
              <a:rPr lang="ca-ES" b="0" strike="noStrike" spc="-1" dirty="0" smtClean="0">
                <a:solidFill>
                  <a:srgbClr val="58595B"/>
                </a:solidFill>
                <a:latin typeface="Calibri"/>
              </a:rPr>
              <a:t>Som una organització pública referent en la prestació innovadora de serveis integrats de salut i socials, que creix amb l’experiència de la ciutadania, els professionals i l’entorn.</a:t>
            </a:r>
          </a:p>
          <a:p>
            <a:pPr marL="12600"/>
            <a:endParaRPr lang="ca-ES" b="0" strike="noStrike" spc="-1" dirty="0" smtClean="0">
              <a:solidFill>
                <a:srgbClr val="58595B"/>
              </a:solidFill>
              <a:latin typeface="Calibri"/>
            </a:endParaRPr>
          </a:p>
          <a:p>
            <a:pPr marL="12600"/>
            <a:r>
              <a:rPr lang="ca-ES" sz="3200" b="1" strike="noStrike" spc="97" dirty="0" smtClean="0">
                <a:solidFill>
                  <a:srgbClr val="839AC7"/>
                </a:solidFill>
                <a:latin typeface="Calibri"/>
              </a:rPr>
              <a:t>Visió</a:t>
            </a:r>
            <a:endParaRPr lang="ca-ES" sz="3200" b="0" strike="noStrike" spc="-1" dirty="0" smtClean="0">
              <a:latin typeface="Arial"/>
            </a:endParaRPr>
          </a:p>
          <a:p>
            <a:pPr marL="12600"/>
            <a:r>
              <a:rPr lang="ca-ES" b="0" strike="noStrike" spc="-1" dirty="0" smtClean="0">
                <a:solidFill>
                  <a:srgbClr val="58595B"/>
                </a:solidFill>
                <a:latin typeface="Calibri"/>
              </a:rPr>
              <a:t>Oferir models d’atenció integrals i centrats en les persones i el seu entorn, compartint la promoció i la cura de la pròpia salut, apostant per la proximitat i la innovació.</a:t>
            </a:r>
          </a:p>
          <a:p>
            <a:pPr marL="12600"/>
            <a:endParaRPr lang="ca-ES" b="0" strike="noStrike" spc="-1" dirty="0" smtClean="0">
              <a:latin typeface="Arial"/>
            </a:endParaRPr>
          </a:p>
          <a:p>
            <a:r>
              <a:rPr lang="ca-ES" sz="3200" b="1" strike="noStrike" spc="97" dirty="0" smtClean="0">
                <a:solidFill>
                  <a:srgbClr val="839AC7"/>
                </a:solidFill>
                <a:latin typeface="Calibri"/>
              </a:rPr>
              <a:t>Valors</a:t>
            </a:r>
            <a:endParaRPr lang="ca-ES" sz="3200" b="0" strike="noStrike" spc="-1" dirty="0" smtClean="0">
              <a:latin typeface="Arial"/>
            </a:endParaRPr>
          </a:p>
          <a:p>
            <a:pPr marL="755550" lvl="1" indent="-285750">
              <a:buClr>
                <a:srgbClr val="99AAD1"/>
              </a:buClr>
              <a:buSzPct val="100000"/>
              <a:buFontTx/>
              <a:buChar char="•"/>
            </a:pPr>
            <a:r>
              <a:rPr lang="ca-ES" b="0" strike="noStrike" spc="-1" dirty="0" smtClean="0">
                <a:solidFill>
                  <a:srgbClr val="58595B"/>
                </a:solidFill>
                <a:latin typeface="Calibri"/>
              </a:rPr>
              <a:t>Professionalitat i excel·lència</a:t>
            </a:r>
            <a:endParaRPr lang="ca-ES" b="0" strike="noStrike" spc="-1" dirty="0" smtClean="0">
              <a:latin typeface="Arial"/>
            </a:endParaRPr>
          </a:p>
          <a:p>
            <a:pPr marL="755550" lvl="1" indent="-285750">
              <a:buClr>
                <a:srgbClr val="99AAD1"/>
              </a:buClr>
              <a:buSzPct val="100000"/>
              <a:buFontTx/>
              <a:buChar char="•"/>
            </a:pPr>
            <a:r>
              <a:rPr lang="ca-ES" b="0" strike="noStrike" spc="-1" dirty="0" smtClean="0">
                <a:solidFill>
                  <a:srgbClr val="58595B"/>
                </a:solidFill>
                <a:latin typeface="Calibri"/>
              </a:rPr>
              <a:t>Orientació a les persones</a:t>
            </a:r>
            <a:endParaRPr lang="ca-ES" b="0" strike="noStrike" spc="-1" dirty="0" smtClean="0">
              <a:latin typeface="Arial"/>
            </a:endParaRPr>
          </a:p>
          <a:p>
            <a:pPr marL="755550" lvl="1" indent="-285750">
              <a:buClr>
                <a:srgbClr val="99AAD1"/>
              </a:buClr>
              <a:buSzPct val="100000"/>
              <a:buFontTx/>
              <a:buChar char="•"/>
            </a:pPr>
            <a:r>
              <a:rPr lang="ca-ES" b="0" strike="noStrike" spc="-1" dirty="0" smtClean="0">
                <a:solidFill>
                  <a:srgbClr val="58595B"/>
                </a:solidFill>
                <a:latin typeface="Calibri"/>
              </a:rPr>
              <a:t>Integritat</a:t>
            </a:r>
            <a:endParaRPr lang="ca-ES" b="0" strike="noStrike" spc="-1" dirty="0" smtClean="0">
              <a:latin typeface="Arial"/>
            </a:endParaRPr>
          </a:p>
          <a:p>
            <a:pPr marL="755550" lvl="1" indent="-285750">
              <a:buClr>
                <a:srgbClr val="99AAD1"/>
              </a:buClr>
              <a:buSzPct val="100000"/>
              <a:buFontTx/>
              <a:buChar char="•"/>
            </a:pPr>
            <a:r>
              <a:rPr lang="ca-ES" b="0" strike="noStrike" spc="-1" dirty="0" smtClean="0">
                <a:solidFill>
                  <a:srgbClr val="58595B"/>
                </a:solidFill>
                <a:latin typeface="Calibri"/>
              </a:rPr>
              <a:t>Participació</a:t>
            </a:r>
            <a:endParaRPr lang="ca-ES" b="0" strike="noStrike" spc="-1" dirty="0" smtClean="0">
              <a:latin typeface="Arial"/>
            </a:endParaRPr>
          </a:p>
          <a:p>
            <a:pPr marL="755550" lvl="1" indent="-285750">
              <a:buClr>
                <a:srgbClr val="99AAD1"/>
              </a:buClr>
              <a:buSzPct val="100000"/>
              <a:buFontTx/>
              <a:buChar char="•"/>
            </a:pPr>
            <a:r>
              <a:rPr lang="ca-ES" b="0" strike="noStrike" spc="-1" dirty="0" smtClean="0">
                <a:solidFill>
                  <a:srgbClr val="58595B"/>
                </a:solidFill>
                <a:latin typeface="Calibri"/>
              </a:rPr>
              <a:t>Aliances i treball en xarxa</a:t>
            </a:r>
            <a:endParaRPr lang="ca-ES" b="0" strike="noStrike" spc="-1" dirty="0" smtClean="0">
              <a:latin typeface="Arial"/>
            </a:endParaRPr>
          </a:p>
          <a:p>
            <a:pPr marL="755550" lvl="1" indent="-285750">
              <a:buClr>
                <a:srgbClr val="99AAD1"/>
              </a:buClr>
              <a:buSzPct val="100000"/>
              <a:buFontTx/>
              <a:buChar char="•"/>
            </a:pPr>
            <a:r>
              <a:rPr lang="ca-ES" b="0" strike="noStrike" spc="-1" dirty="0" smtClean="0">
                <a:solidFill>
                  <a:srgbClr val="58595B"/>
                </a:solidFill>
                <a:latin typeface="Calibri"/>
              </a:rPr>
              <a:t>Transparència i responsabilitat pública</a:t>
            </a:r>
            <a:endParaRPr lang="ca-ES" b="0" strike="noStrike" spc="-1" dirty="0" smtClean="0">
              <a:latin typeface="Arial"/>
            </a:endParaRPr>
          </a:p>
          <a:p>
            <a:pPr marL="755550" lvl="1" indent="-285750">
              <a:buClr>
                <a:srgbClr val="99AAD1"/>
              </a:buClr>
              <a:buSzPct val="100000"/>
              <a:buFontTx/>
              <a:buChar char="•"/>
            </a:pPr>
            <a:r>
              <a:rPr lang="ca-ES" b="0" strike="noStrike" spc="-1" dirty="0" smtClean="0">
                <a:solidFill>
                  <a:srgbClr val="58595B"/>
                </a:solidFill>
                <a:latin typeface="Calibri"/>
              </a:rPr>
              <a:t>Sostenibilitat</a:t>
            </a:r>
            <a:endParaRPr lang="ca-ES" b="0" strike="noStrike" spc="-1" dirty="0">
              <a:latin typeface="Arial"/>
            </a:endParaRPr>
          </a:p>
        </p:txBody>
      </p:sp>
      <p:sp>
        <p:nvSpPr>
          <p:cNvPr id="306" name="CustomShape 5"/>
          <p:cNvSpPr/>
          <p:nvPr/>
        </p:nvSpPr>
        <p:spPr>
          <a:xfrm>
            <a:off x="9941040" y="7197120"/>
            <a:ext cx="33192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20" rIns="0" bIns="0"/>
          <a:lstStyle/>
          <a:p>
            <a:pPr marL="38160">
              <a:lnSpc>
                <a:spcPct val="100000"/>
              </a:lnSpc>
              <a:spcBef>
                <a:spcPts val="6"/>
              </a:spcBef>
            </a:pPr>
            <a:fld id="{F5F0A1EC-3619-418C-B799-E27235811845}" type="slidenum">
              <a:rPr lang="es-ES" sz="1000" b="0" strike="noStrike" spc="-89" smtClean="0">
                <a:solidFill>
                  <a:srgbClr val="231F20"/>
                </a:solidFill>
                <a:latin typeface="Calibri"/>
              </a:rPr>
              <a:t>9</a:t>
            </a:fld>
            <a:r>
              <a:rPr lang="es-ES" sz="1000" b="0" strike="noStrike" spc="-89" dirty="0" smtClean="0">
                <a:solidFill>
                  <a:srgbClr val="231F20"/>
                </a:solidFill>
                <a:latin typeface="Calibri"/>
              </a:rPr>
              <a:t>/20</a:t>
            </a:r>
            <a:endParaRPr lang="es-ES" sz="1000" b="0" strike="noStrike" spc="-1" dirty="0">
              <a:latin typeface="Arial"/>
            </a:endParaRPr>
          </a:p>
        </p:txBody>
      </p:sp>
      <p:sp>
        <p:nvSpPr>
          <p:cNvPr id="307" name="CustomShape 6"/>
          <p:cNvSpPr/>
          <p:nvPr/>
        </p:nvSpPr>
        <p:spPr>
          <a:xfrm>
            <a:off x="1067400" y="6981840"/>
            <a:ext cx="4583880" cy="15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</TotalTime>
  <Words>1739</Words>
  <Application>Microsoft Office PowerPoint</Application>
  <PresentationFormat>Personalizado</PresentationFormat>
  <Paragraphs>378</Paragraphs>
  <Slides>20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33" baseType="lpstr">
      <vt:lpstr>Microsoft YaHei</vt:lpstr>
      <vt:lpstr>Arial</vt:lpstr>
      <vt:lpstr>Book Antiqua</vt:lpstr>
      <vt:lpstr>Calibri</vt:lpstr>
      <vt:lpstr>DejaVu Sans</vt:lpstr>
      <vt:lpstr>Gill Sans MT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Maquetación 1</dc:title>
  <dc:subject/>
  <dc:creator>Manoli La Cal Ruiz</dc:creator>
  <dc:description/>
  <cp:lastModifiedBy>Manoli La Cal Ruiz</cp:lastModifiedBy>
  <cp:revision>151</cp:revision>
  <cp:lastPrinted>2022-05-26T10:20:21Z</cp:lastPrinted>
  <dcterms:created xsi:type="dcterms:W3CDTF">2020-10-19T12:08:41Z</dcterms:created>
  <dcterms:modified xsi:type="dcterms:W3CDTF">2022-07-19T08:41:05Z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reated">
    <vt:filetime>2019-07-02T00:00:00Z</vt:filetime>
  </property>
  <property fmtid="{D5CDD505-2E9C-101B-9397-08002B2CF9AE}" pid="4" name="Creator">
    <vt:lpwstr>QuarkXPress(R) 11.2r5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2020-10-19T00:00:00Z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7</vt:i4>
  </property>
  <property fmtid="{D5CDD505-2E9C-101B-9397-08002B2CF9AE}" pid="11" name="PresentationFormat">
    <vt:lpwstr>Personalizado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25</vt:i4>
  </property>
</Properties>
</file>